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9"/>
  </p:notesMasterIdLst>
  <p:sldIdLst>
    <p:sldId id="257" r:id="rId5"/>
    <p:sldId id="259" r:id="rId6"/>
    <p:sldId id="258" r:id="rId7"/>
    <p:sldId id="256" r:id="rId8"/>
  </p:sldIdLst>
  <p:sldSz cx="32918400" cy="21945600"/>
  <p:notesSz cx="6858000" cy="9144000"/>
  <p:defaultTextStyle>
    <a:defPPr>
      <a:defRPr lang="en-US"/>
    </a:defPPr>
    <a:lvl1pPr marL="0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1pPr>
    <a:lvl2pPr marL="1316736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2pPr>
    <a:lvl3pPr marL="2633472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3pPr>
    <a:lvl4pPr marL="3950208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4pPr>
    <a:lvl5pPr marL="5266944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5pPr>
    <a:lvl6pPr marL="6583680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6pPr>
    <a:lvl7pPr marL="7900416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7pPr>
    <a:lvl8pPr marL="9217152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8pPr>
    <a:lvl9pPr marL="10533888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ew For DESIGN DAY" id="{57400CDB-1F55-4A12-AE14-DFD266995EC8}">
          <p14:sldIdLst>
            <p14:sldId id="257"/>
          </p14:sldIdLst>
        </p14:section>
        <p14:section name="Last Submission" id="{A9689CEC-EE7D-4B2E-8584-2BB78EF149FE}">
          <p14:sldIdLst>
            <p14:sldId id="259"/>
          </p14:sldIdLst>
        </p14:section>
        <p14:section name="Alex's Vers" id="{14061DAE-1694-483C-A782-C72035327277}">
          <p14:sldIdLst>
            <p14:sldId id="258"/>
          </p14:sldIdLst>
        </p14:section>
        <p14:section name="Original" id="{2F800D8D-D295-4DCF-A297-DBC614F2D2A6}">
          <p14:sldIdLst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782F40"/>
    <a:srgbClr val="8CECE3"/>
    <a:srgbClr val="F8C8A7"/>
    <a:srgbClr val="3500E7"/>
    <a:srgbClr val="E6E6E6"/>
    <a:srgbClr val="BFBFBF"/>
    <a:srgbClr val="4E1FB5"/>
    <a:srgbClr val="C0C0C0"/>
    <a:srgbClr val="004B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00A110-C2E6-403B-9F1B-5700AEAE2DE5}" v="1" dt="2024-03-29T18:14:06.251"/>
    <p1510:client id="{D39D7C53-2142-40FF-0322-ED2784C25C34}" v="2" dt="2024-03-28T19:12:59.9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7" d="100"/>
          <a:sy n="27" d="100"/>
        </p:scale>
        <p:origin x="12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yle Joseph Lozano" userId="S::kjl18bj@fsu.edu::39b5438c-525b-466a-acc8-3e5c00bcf752" providerId="AD" clId="Web-{9AB4DC55-9B91-457D-945D-635AE4D975C4}"/>
    <pc:docChg chg="modSld">
      <pc:chgData name="Kyle Joseph Lozano" userId="S::kjl18bj@fsu.edu::39b5438c-525b-466a-acc8-3e5c00bcf752" providerId="AD" clId="Web-{9AB4DC55-9B91-457D-945D-635AE4D975C4}" dt="2023-12-03T00:10:52.682" v="398" actId="1076"/>
      <pc:docMkLst>
        <pc:docMk/>
      </pc:docMkLst>
      <pc:sldChg chg="addSp delSp modSp">
        <pc:chgData name="Kyle Joseph Lozano" userId="S::kjl18bj@fsu.edu::39b5438c-525b-466a-acc8-3e5c00bcf752" providerId="AD" clId="Web-{9AB4DC55-9B91-457D-945D-635AE4D975C4}" dt="2023-12-03T00:10:52.682" v="398" actId="1076"/>
        <pc:sldMkLst>
          <pc:docMk/>
          <pc:sldMk cId="541853025" sldId="256"/>
        </pc:sldMkLst>
        <pc:spChg chg="mod">
          <ac:chgData name="Kyle Joseph Lozano" userId="S::kjl18bj@fsu.edu::39b5438c-525b-466a-acc8-3e5c00bcf752" providerId="AD" clId="Web-{9AB4DC55-9B91-457D-945D-635AE4D975C4}" dt="2023-12-02T20:58:28.022" v="252" actId="1076"/>
          <ac:spMkLst>
            <pc:docMk/>
            <pc:sldMk cId="541853025" sldId="256"/>
            <ac:spMk id="2" creationId="{E977F09E-40E3-649E-AE0F-59CF11620E40}"/>
          </ac:spMkLst>
        </pc:spChg>
        <pc:spChg chg="mod">
          <ac:chgData name="Kyle Joseph Lozano" userId="S::kjl18bj@fsu.edu::39b5438c-525b-466a-acc8-3e5c00bcf752" providerId="AD" clId="Web-{9AB4DC55-9B91-457D-945D-635AE4D975C4}" dt="2023-12-02T20:58:28.038" v="254" actId="1076"/>
          <ac:spMkLst>
            <pc:docMk/>
            <pc:sldMk cId="541853025" sldId="256"/>
            <ac:spMk id="3" creationId="{E135C15D-B5A9-1BDB-B08B-F6DD6C220182}"/>
          </ac:spMkLst>
        </pc:spChg>
        <pc:spChg chg="mod">
          <ac:chgData name="Kyle Joseph Lozano" userId="S::kjl18bj@fsu.edu::39b5438c-525b-466a-acc8-3e5c00bcf752" providerId="AD" clId="Web-{9AB4DC55-9B91-457D-945D-635AE4D975C4}" dt="2023-12-02T20:58:28.038" v="253" actId="1076"/>
          <ac:spMkLst>
            <pc:docMk/>
            <pc:sldMk cId="541853025" sldId="256"/>
            <ac:spMk id="4" creationId="{604ABA69-7678-5398-F7BF-6AED395D4646}"/>
          </ac:spMkLst>
        </pc:spChg>
        <pc:spChg chg="mod">
          <ac:chgData name="Kyle Joseph Lozano" userId="S::kjl18bj@fsu.edu::39b5438c-525b-466a-acc8-3e5c00bcf752" providerId="AD" clId="Web-{9AB4DC55-9B91-457D-945D-635AE4D975C4}" dt="2023-12-03T00:10:52.525" v="389" actId="1076"/>
          <ac:spMkLst>
            <pc:docMk/>
            <pc:sldMk cId="541853025" sldId="256"/>
            <ac:spMk id="8" creationId="{D30B642D-8993-0597-CD4B-D6698435A07F}"/>
          </ac:spMkLst>
        </pc:spChg>
        <pc:spChg chg="mod">
          <ac:chgData name="Kyle Joseph Lozano" userId="S::kjl18bj@fsu.edu::39b5438c-525b-466a-acc8-3e5c00bcf752" providerId="AD" clId="Web-{9AB4DC55-9B91-457D-945D-635AE4D975C4}" dt="2023-12-02T20:58:28.007" v="251" actId="1076"/>
          <ac:spMkLst>
            <pc:docMk/>
            <pc:sldMk cId="541853025" sldId="256"/>
            <ac:spMk id="10" creationId="{64AFB46A-355E-470A-D755-BBA2D1F02828}"/>
          </ac:spMkLst>
        </pc:spChg>
        <pc:spChg chg="mod">
          <ac:chgData name="Kyle Joseph Lozano" userId="S::kjl18bj@fsu.edu::39b5438c-525b-466a-acc8-3e5c00bcf752" providerId="AD" clId="Web-{9AB4DC55-9B91-457D-945D-635AE4D975C4}" dt="2023-12-03T00:10:52.541" v="390" actId="1076"/>
          <ac:spMkLst>
            <pc:docMk/>
            <pc:sldMk cId="541853025" sldId="256"/>
            <ac:spMk id="11" creationId="{0363F247-3B81-3FA2-094B-3FDB610F9DE4}"/>
          </ac:spMkLst>
        </pc:spChg>
        <pc:spChg chg="mod">
          <ac:chgData name="Kyle Joseph Lozano" userId="S::kjl18bj@fsu.edu::39b5438c-525b-466a-acc8-3e5c00bcf752" providerId="AD" clId="Web-{9AB4DC55-9B91-457D-945D-635AE4D975C4}" dt="2023-12-02T20:58:28.053" v="255" actId="1076"/>
          <ac:spMkLst>
            <pc:docMk/>
            <pc:sldMk cId="541853025" sldId="256"/>
            <ac:spMk id="12" creationId="{0D11E27B-EB6E-7ABE-F054-632C44570E9C}"/>
          </ac:spMkLst>
        </pc:spChg>
        <pc:spChg chg="mod">
          <ac:chgData name="Kyle Joseph Lozano" userId="S::kjl18bj@fsu.edu::39b5438c-525b-466a-acc8-3e5c00bcf752" providerId="AD" clId="Web-{9AB4DC55-9B91-457D-945D-635AE4D975C4}" dt="2023-12-03T00:10:52.557" v="391" actId="1076"/>
          <ac:spMkLst>
            <pc:docMk/>
            <pc:sldMk cId="541853025" sldId="256"/>
            <ac:spMk id="14" creationId="{05094BBE-4511-F68E-C4A0-E97A1E03346C}"/>
          </ac:spMkLst>
        </pc:spChg>
        <pc:spChg chg="mod">
          <ac:chgData name="Kyle Joseph Lozano" userId="S::kjl18bj@fsu.edu::39b5438c-525b-466a-acc8-3e5c00bcf752" providerId="AD" clId="Web-{9AB4DC55-9B91-457D-945D-635AE4D975C4}" dt="2023-12-03T00:10:52.572" v="392" actId="1076"/>
          <ac:spMkLst>
            <pc:docMk/>
            <pc:sldMk cId="541853025" sldId="256"/>
            <ac:spMk id="15" creationId="{93FA3839-5852-E51E-4478-2FEFB3AAA53A}"/>
          </ac:spMkLst>
        </pc:spChg>
        <pc:spChg chg="mod">
          <ac:chgData name="Kyle Joseph Lozano" userId="S::kjl18bj@fsu.edu::39b5438c-525b-466a-acc8-3e5c00bcf752" providerId="AD" clId="Web-{9AB4DC55-9B91-457D-945D-635AE4D975C4}" dt="2023-12-03T00:10:52.603" v="393" actId="1076"/>
          <ac:spMkLst>
            <pc:docMk/>
            <pc:sldMk cId="541853025" sldId="256"/>
            <ac:spMk id="16" creationId="{7F6280F8-9EED-7056-4D5C-81167F389B74}"/>
          </ac:spMkLst>
        </pc:spChg>
        <pc:spChg chg="mod">
          <ac:chgData name="Kyle Joseph Lozano" userId="S::kjl18bj@fsu.edu::39b5438c-525b-466a-acc8-3e5c00bcf752" providerId="AD" clId="Web-{9AB4DC55-9B91-457D-945D-635AE4D975C4}" dt="2023-12-02T20:58:28.069" v="256" actId="1076"/>
          <ac:spMkLst>
            <pc:docMk/>
            <pc:sldMk cId="541853025" sldId="256"/>
            <ac:spMk id="18" creationId="{1CE70CD2-5494-DB65-5CD6-08780F47DA88}"/>
          </ac:spMkLst>
        </pc:spChg>
        <pc:spChg chg="del mod">
          <ac:chgData name="Kyle Joseph Lozano" userId="S::kjl18bj@fsu.edu::39b5438c-525b-466a-acc8-3e5c00bcf752" providerId="AD" clId="Web-{9AB4DC55-9B91-457D-945D-635AE4D975C4}" dt="2023-12-02T20:40:41.725" v="36"/>
          <ac:spMkLst>
            <pc:docMk/>
            <pc:sldMk cId="541853025" sldId="256"/>
            <ac:spMk id="19" creationId="{1DED67EF-0FF3-D1DA-F879-CD837451CEA8}"/>
          </ac:spMkLst>
        </pc:spChg>
        <pc:spChg chg="del mod">
          <ac:chgData name="Kyle Joseph Lozano" userId="S::kjl18bj@fsu.edu::39b5438c-525b-466a-acc8-3e5c00bcf752" providerId="AD" clId="Web-{9AB4DC55-9B91-457D-945D-635AE4D975C4}" dt="2023-12-02T20:40:41.725" v="35"/>
          <ac:spMkLst>
            <pc:docMk/>
            <pc:sldMk cId="541853025" sldId="256"/>
            <ac:spMk id="20" creationId="{CD8AA781-926F-C4A9-5ED0-E6A09E9C899C}"/>
          </ac:spMkLst>
        </pc:spChg>
        <pc:spChg chg="mod">
          <ac:chgData name="Kyle Joseph Lozano" userId="S::kjl18bj@fsu.edu::39b5438c-525b-466a-acc8-3e5c00bcf752" providerId="AD" clId="Web-{9AB4DC55-9B91-457D-945D-635AE4D975C4}" dt="2023-12-03T00:10:52.619" v="394" actId="1076"/>
          <ac:spMkLst>
            <pc:docMk/>
            <pc:sldMk cId="541853025" sldId="256"/>
            <ac:spMk id="27" creationId="{4A9AA34C-C307-6740-92AF-51306958292F}"/>
          </ac:spMkLst>
        </pc:spChg>
        <pc:spChg chg="mod">
          <ac:chgData name="Kyle Joseph Lozano" userId="S::kjl18bj@fsu.edu::39b5438c-525b-466a-acc8-3e5c00bcf752" providerId="AD" clId="Web-{9AB4DC55-9B91-457D-945D-635AE4D975C4}" dt="2023-12-02T20:58:28.100" v="258" actId="1076"/>
          <ac:spMkLst>
            <pc:docMk/>
            <pc:sldMk cId="541853025" sldId="256"/>
            <ac:spMk id="29" creationId="{B2A7633F-A539-A9ED-F6A2-1334E1A6D9C4}"/>
          </ac:spMkLst>
        </pc:spChg>
        <pc:spChg chg="mod">
          <ac:chgData name="Kyle Joseph Lozano" userId="S::kjl18bj@fsu.edu::39b5438c-525b-466a-acc8-3e5c00bcf752" providerId="AD" clId="Web-{9AB4DC55-9B91-457D-945D-635AE4D975C4}" dt="2023-12-02T20:58:28.116" v="259" actId="1076"/>
          <ac:spMkLst>
            <pc:docMk/>
            <pc:sldMk cId="541853025" sldId="256"/>
            <ac:spMk id="30" creationId="{0A86783D-76DD-A0E1-9F8D-16D8CC758F69}"/>
          </ac:spMkLst>
        </pc:spChg>
        <pc:spChg chg="mod">
          <ac:chgData name="Kyle Joseph Lozano" userId="S::kjl18bj@fsu.edu::39b5438c-525b-466a-acc8-3e5c00bcf752" providerId="AD" clId="Web-{9AB4DC55-9B91-457D-945D-635AE4D975C4}" dt="2023-12-02T20:58:28.132" v="260" actId="1076"/>
          <ac:spMkLst>
            <pc:docMk/>
            <pc:sldMk cId="541853025" sldId="256"/>
            <ac:spMk id="31" creationId="{27D56F2A-32F1-869C-A0B1-2F03E5A01987}"/>
          </ac:spMkLst>
        </pc:spChg>
        <pc:spChg chg="mod">
          <ac:chgData name="Kyle Joseph Lozano" userId="S::kjl18bj@fsu.edu::39b5438c-525b-466a-acc8-3e5c00bcf752" providerId="AD" clId="Web-{9AB4DC55-9B91-457D-945D-635AE4D975C4}" dt="2023-12-02T20:58:28.147" v="261" actId="1076"/>
          <ac:spMkLst>
            <pc:docMk/>
            <pc:sldMk cId="541853025" sldId="256"/>
            <ac:spMk id="32" creationId="{617BBA6D-679E-A00D-B2E8-AEEBA2754089}"/>
          </ac:spMkLst>
        </pc:spChg>
        <pc:spChg chg="mod">
          <ac:chgData name="Kyle Joseph Lozano" userId="S::kjl18bj@fsu.edu::39b5438c-525b-466a-acc8-3e5c00bcf752" providerId="AD" clId="Web-{9AB4DC55-9B91-457D-945D-635AE4D975C4}" dt="2023-12-02T20:58:28.163" v="262" actId="1076"/>
          <ac:spMkLst>
            <pc:docMk/>
            <pc:sldMk cId="541853025" sldId="256"/>
            <ac:spMk id="33" creationId="{9DD82007-AAC8-F0D2-C794-B22A2DFBBD73}"/>
          </ac:spMkLst>
        </pc:spChg>
        <pc:spChg chg="mod">
          <ac:chgData name="Kyle Joseph Lozano" userId="S::kjl18bj@fsu.edu::39b5438c-525b-466a-acc8-3e5c00bcf752" providerId="AD" clId="Web-{9AB4DC55-9B91-457D-945D-635AE4D975C4}" dt="2023-12-02T20:58:28.178" v="263" actId="1076"/>
          <ac:spMkLst>
            <pc:docMk/>
            <pc:sldMk cId="541853025" sldId="256"/>
            <ac:spMk id="34" creationId="{B316E319-D9B0-20CF-D3C9-40E5C7F25F0E}"/>
          </ac:spMkLst>
        </pc:spChg>
        <pc:spChg chg="mod">
          <ac:chgData name="Kyle Joseph Lozano" userId="S::kjl18bj@fsu.edu::39b5438c-525b-466a-acc8-3e5c00bcf752" providerId="AD" clId="Web-{9AB4DC55-9B91-457D-945D-635AE4D975C4}" dt="2023-12-02T20:58:28.194" v="264" actId="1076"/>
          <ac:spMkLst>
            <pc:docMk/>
            <pc:sldMk cId="541853025" sldId="256"/>
            <ac:spMk id="35" creationId="{C1FABB08-6232-E92C-A651-97AFE2A88007}"/>
          </ac:spMkLst>
        </pc:spChg>
        <pc:spChg chg="mod">
          <ac:chgData name="Kyle Joseph Lozano" userId="S::kjl18bj@fsu.edu::39b5438c-525b-466a-acc8-3e5c00bcf752" providerId="AD" clId="Web-{9AB4DC55-9B91-457D-945D-635AE4D975C4}" dt="2023-12-02T20:58:28.210" v="265" actId="1076"/>
          <ac:spMkLst>
            <pc:docMk/>
            <pc:sldMk cId="541853025" sldId="256"/>
            <ac:spMk id="36" creationId="{82B34814-8455-2A1D-1636-BD3961294402}"/>
          </ac:spMkLst>
        </pc:spChg>
        <pc:spChg chg="mod">
          <ac:chgData name="Kyle Joseph Lozano" userId="S::kjl18bj@fsu.edu::39b5438c-525b-466a-acc8-3e5c00bcf752" providerId="AD" clId="Web-{9AB4DC55-9B91-457D-945D-635AE4D975C4}" dt="2023-12-02T20:58:28.225" v="266" actId="1076"/>
          <ac:spMkLst>
            <pc:docMk/>
            <pc:sldMk cId="541853025" sldId="256"/>
            <ac:spMk id="37" creationId="{1FF3AB20-F1F1-02DD-1240-EEAE194858F3}"/>
          </ac:spMkLst>
        </pc:spChg>
        <pc:spChg chg="mod">
          <ac:chgData name="Kyle Joseph Lozano" userId="S::kjl18bj@fsu.edu::39b5438c-525b-466a-acc8-3e5c00bcf752" providerId="AD" clId="Web-{9AB4DC55-9B91-457D-945D-635AE4D975C4}" dt="2023-12-03T00:10:52.635" v="395" actId="1076"/>
          <ac:spMkLst>
            <pc:docMk/>
            <pc:sldMk cId="541853025" sldId="256"/>
            <ac:spMk id="39" creationId="{4CC83F9E-2EE8-73EC-0816-A85C54F27B8B}"/>
          </ac:spMkLst>
        </pc:spChg>
        <pc:spChg chg="mod">
          <ac:chgData name="Kyle Joseph Lozano" userId="S::kjl18bj@fsu.edu::39b5438c-525b-466a-acc8-3e5c00bcf752" providerId="AD" clId="Web-{9AB4DC55-9B91-457D-945D-635AE4D975C4}" dt="2023-12-03T00:10:52.650" v="396" actId="1076"/>
          <ac:spMkLst>
            <pc:docMk/>
            <pc:sldMk cId="541853025" sldId="256"/>
            <ac:spMk id="40" creationId="{44E4136C-2729-9DA8-7A39-348A71AEC1F6}"/>
          </ac:spMkLst>
        </pc:spChg>
        <pc:spChg chg="mod">
          <ac:chgData name="Kyle Joseph Lozano" userId="S::kjl18bj@fsu.edu::39b5438c-525b-466a-acc8-3e5c00bcf752" providerId="AD" clId="Web-{9AB4DC55-9B91-457D-945D-635AE4D975C4}" dt="2023-12-03T00:10:52.666" v="397" actId="1076"/>
          <ac:spMkLst>
            <pc:docMk/>
            <pc:sldMk cId="541853025" sldId="256"/>
            <ac:spMk id="41" creationId="{33F01150-95EC-75FE-8C4C-62F82C852BC3}"/>
          </ac:spMkLst>
        </pc:spChg>
        <pc:spChg chg="mod">
          <ac:chgData name="Kyle Joseph Lozano" userId="S::kjl18bj@fsu.edu::39b5438c-525b-466a-acc8-3e5c00bcf752" providerId="AD" clId="Web-{9AB4DC55-9B91-457D-945D-635AE4D975C4}" dt="2023-12-03T00:10:52.682" v="398" actId="1076"/>
          <ac:spMkLst>
            <pc:docMk/>
            <pc:sldMk cId="541853025" sldId="256"/>
            <ac:spMk id="42" creationId="{8BB2A27B-7BDD-C704-27B9-D572DB587719}"/>
          </ac:spMkLst>
        </pc:spChg>
        <pc:spChg chg="add mod">
          <ac:chgData name="Kyle Joseph Lozano" userId="S::kjl18bj@fsu.edu::39b5438c-525b-466a-acc8-3e5c00bcf752" providerId="AD" clId="Web-{9AB4DC55-9B91-457D-945D-635AE4D975C4}" dt="2023-12-02T20:58:28.366" v="272" actId="1076"/>
          <ac:spMkLst>
            <pc:docMk/>
            <pc:sldMk cId="541853025" sldId="256"/>
            <ac:spMk id="54" creationId="{5401AB7C-5B78-943B-CED3-B06E3DF4BCD9}"/>
          </ac:spMkLst>
        </pc:spChg>
        <pc:spChg chg="add mod">
          <ac:chgData name="Kyle Joseph Lozano" userId="S::kjl18bj@fsu.edu::39b5438c-525b-466a-acc8-3e5c00bcf752" providerId="AD" clId="Web-{9AB4DC55-9B91-457D-945D-635AE4D975C4}" dt="2023-12-02T20:58:28.413" v="274" actId="1076"/>
          <ac:spMkLst>
            <pc:docMk/>
            <pc:sldMk cId="541853025" sldId="256"/>
            <ac:spMk id="58" creationId="{696E646A-1E26-0E53-EA73-7BBC8B5C12B2}"/>
          </ac:spMkLst>
        </pc:spChg>
        <pc:spChg chg="add del mod">
          <ac:chgData name="Kyle Joseph Lozano" userId="S::kjl18bj@fsu.edu::39b5438c-525b-466a-acc8-3e5c00bcf752" providerId="AD" clId="Web-{9AB4DC55-9B91-457D-945D-635AE4D975C4}" dt="2023-12-02T20:57:08.251" v="122"/>
          <ac:spMkLst>
            <pc:docMk/>
            <pc:sldMk cId="541853025" sldId="256"/>
            <ac:spMk id="63" creationId="{BC5C2B0C-8AAB-CFD5-3223-17C2F0C02152}"/>
          </ac:spMkLst>
        </pc:spChg>
        <pc:spChg chg="mod">
          <ac:chgData name="Kyle Joseph Lozano" userId="S::kjl18bj@fsu.edu::39b5438c-525b-466a-acc8-3e5c00bcf752" providerId="AD" clId="Web-{9AB4DC55-9B91-457D-945D-635AE4D975C4}" dt="2023-12-02T20:58:28.272" v="268" actId="1076"/>
          <ac:spMkLst>
            <pc:docMk/>
            <pc:sldMk cId="541853025" sldId="256"/>
            <ac:spMk id="1024" creationId="{815EF771-B8C3-9ACD-CA67-50ECD96FB7BC}"/>
          </ac:spMkLst>
        </pc:spChg>
        <pc:spChg chg="mod">
          <ac:chgData name="Kyle Joseph Lozano" userId="S::kjl18bj@fsu.edu::39b5438c-525b-466a-acc8-3e5c00bcf752" providerId="AD" clId="Web-{9AB4DC55-9B91-457D-945D-635AE4D975C4}" dt="2023-12-02T21:07:51.450" v="365" actId="1076"/>
          <ac:spMkLst>
            <pc:docMk/>
            <pc:sldMk cId="541853025" sldId="256"/>
            <ac:spMk id="1025" creationId="{51271F97-CE8B-A6BB-7214-9DB71A9A7197}"/>
          </ac:spMkLst>
        </pc:spChg>
        <pc:spChg chg="mod">
          <ac:chgData name="Kyle Joseph Lozano" userId="S::kjl18bj@fsu.edu::39b5438c-525b-466a-acc8-3e5c00bcf752" providerId="AD" clId="Web-{9AB4DC55-9B91-457D-945D-635AE4D975C4}" dt="2023-12-02T20:58:28.319" v="270" actId="1076"/>
          <ac:spMkLst>
            <pc:docMk/>
            <pc:sldMk cId="541853025" sldId="256"/>
            <ac:spMk id="1027" creationId="{6E994453-EAC2-8CD1-6675-A0DBF413F6AA}"/>
          </ac:spMkLst>
        </pc:spChg>
        <pc:spChg chg="mod">
          <ac:chgData name="Kyle Joseph Lozano" userId="S::kjl18bj@fsu.edu::39b5438c-525b-466a-acc8-3e5c00bcf752" providerId="AD" clId="Web-{9AB4DC55-9B91-457D-945D-635AE4D975C4}" dt="2023-12-02T21:08:01.247" v="367" actId="1076"/>
          <ac:spMkLst>
            <pc:docMk/>
            <pc:sldMk cId="541853025" sldId="256"/>
            <ac:spMk id="1028" creationId="{C1F8552A-9BFD-ADB5-DE88-FE17CC5056D9}"/>
          </ac:spMkLst>
        </pc:spChg>
        <pc:spChg chg="add del mod">
          <ac:chgData name="Kyle Joseph Lozano" userId="S::kjl18bj@fsu.edu::39b5438c-525b-466a-acc8-3e5c00bcf752" providerId="AD" clId="Web-{9AB4DC55-9B91-457D-945D-635AE4D975C4}" dt="2023-12-02T20:57:08.251" v="121"/>
          <ac:spMkLst>
            <pc:docMk/>
            <pc:sldMk cId="541853025" sldId="256"/>
            <ac:spMk id="1029" creationId="{62B91260-67DC-99E7-01D7-BD62301065CB}"/>
          </ac:spMkLst>
        </pc:spChg>
        <pc:spChg chg="add del mod">
          <ac:chgData name="Kyle Joseph Lozano" userId="S::kjl18bj@fsu.edu::39b5438c-525b-466a-acc8-3e5c00bcf752" providerId="AD" clId="Web-{9AB4DC55-9B91-457D-945D-635AE4D975C4}" dt="2023-12-02T20:57:08.251" v="120"/>
          <ac:spMkLst>
            <pc:docMk/>
            <pc:sldMk cId="541853025" sldId="256"/>
            <ac:spMk id="1030" creationId="{D6744DD6-CEFD-4135-DA87-EC4C7753F6DE}"/>
          </ac:spMkLst>
        </pc:spChg>
        <pc:spChg chg="add mod">
          <ac:chgData name="Kyle Joseph Lozano" userId="S::kjl18bj@fsu.edu::39b5438c-525b-466a-acc8-3e5c00bcf752" providerId="AD" clId="Web-{9AB4DC55-9B91-457D-945D-635AE4D975C4}" dt="2023-12-03T00:10:11.946" v="368" actId="1076"/>
          <ac:spMkLst>
            <pc:docMk/>
            <pc:sldMk cId="541853025" sldId="256"/>
            <ac:spMk id="1071" creationId="{758F4C96-4DD5-78E9-B9F3-2DAAF93BC322}"/>
          </ac:spMkLst>
        </pc:spChg>
        <pc:spChg chg="mod">
          <ac:chgData name="Kyle Joseph Lozano" userId="S::kjl18bj@fsu.edu::39b5438c-525b-466a-acc8-3e5c00bcf752" providerId="AD" clId="Web-{9AB4DC55-9B91-457D-945D-635AE4D975C4}" dt="2023-12-02T20:58:27.991" v="250" actId="1076"/>
          <ac:spMkLst>
            <pc:docMk/>
            <pc:sldMk cId="541853025" sldId="256"/>
            <ac:spMk id="1188" creationId="{099BD591-5A3E-8B68-DB25-6BDFA495A21C}"/>
          </ac:spMkLst>
        </pc:spChg>
        <pc:grpChg chg="mod">
          <ac:chgData name="Kyle Joseph Lozano" userId="S::kjl18bj@fsu.edu::39b5438c-525b-466a-acc8-3e5c00bcf752" providerId="AD" clId="Web-{9AB4DC55-9B91-457D-945D-635AE4D975C4}" dt="2023-12-02T20:58:28.085" v="257" actId="1076"/>
          <ac:grpSpMkLst>
            <pc:docMk/>
            <pc:sldMk cId="541853025" sldId="256"/>
            <ac:grpSpMk id="38" creationId="{14F3E111-C54E-4125-2EB1-816A80AAFD9F}"/>
          </ac:grpSpMkLst>
        </pc:grpChg>
        <pc:grpChg chg="del mod">
          <ac:chgData name="Kyle Joseph Lozano" userId="S::kjl18bj@fsu.edu::39b5438c-525b-466a-acc8-3e5c00bcf752" providerId="AD" clId="Web-{9AB4DC55-9B91-457D-945D-635AE4D975C4}" dt="2023-12-02T20:40:41.725" v="34"/>
          <ac:grpSpMkLst>
            <pc:docMk/>
            <pc:sldMk cId="541853025" sldId="256"/>
            <ac:grpSpMk id="39" creationId="{83317E63-3132-4176-7FD2-5C80AF3A6DB5}"/>
          </ac:grpSpMkLst>
        </pc:grpChg>
        <pc:grpChg chg="del mod">
          <ac:chgData name="Kyle Joseph Lozano" userId="S::kjl18bj@fsu.edu::39b5438c-525b-466a-acc8-3e5c00bcf752" providerId="AD" clId="Web-{9AB4DC55-9B91-457D-945D-635AE4D975C4}" dt="2023-12-02T20:40:41.725" v="33"/>
          <ac:grpSpMkLst>
            <pc:docMk/>
            <pc:sldMk cId="541853025" sldId="256"/>
            <ac:grpSpMk id="42" creationId="{416A0E96-9A0F-DA5F-7665-D6D0C5AA3304}"/>
          </ac:grpSpMkLst>
        </pc:grpChg>
        <pc:grpChg chg="add mod">
          <ac:chgData name="Kyle Joseph Lozano" userId="S::kjl18bj@fsu.edu::39b5438c-525b-466a-acc8-3e5c00bcf752" providerId="AD" clId="Web-{9AB4DC55-9B91-457D-945D-635AE4D975C4}" dt="2023-12-02T20:58:28.397" v="273" actId="1076"/>
          <ac:grpSpMkLst>
            <pc:docMk/>
            <pc:sldMk cId="541853025" sldId="256"/>
            <ac:grpSpMk id="55" creationId="{69D47059-76DA-3F24-2093-B2F0FB42DA53}"/>
          </ac:grpSpMkLst>
        </pc:grpChg>
        <pc:grpChg chg="add mod">
          <ac:chgData name="Kyle Joseph Lozano" userId="S::kjl18bj@fsu.edu::39b5438c-525b-466a-acc8-3e5c00bcf752" providerId="AD" clId="Web-{9AB4DC55-9B91-457D-945D-635AE4D975C4}" dt="2023-12-02T20:58:28.444" v="275" actId="1076"/>
          <ac:grpSpMkLst>
            <pc:docMk/>
            <pc:sldMk cId="541853025" sldId="256"/>
            <ac:grpSpMk id="59" creationId="{593E3739-A369-0C02-CDD8-A33D6B14B7B1}"/>
          </ac:grpSpMkLst>
        </pc:grpChg>
        <pc:graphicFrameChg chg="mod">
          <ac:chgData name="Kyle Joseph Lozano" userId="S::kjl18bj@fsu.edu::39b5438c-525b-466a-acc8-3e5c00bcf752" providerId="AD" clId="Web-{9AB4DC55-9B91-457D-945D-635AE4D975C4}" dt="2023-12-02T20:58:28.241" v="267" actId="1076"/>
          <ac:graphicFrameMkLst>
            <pc:docMk/>
            <pc:sldMk cId="541853025" sldId="256"/>
            <ac:graphicFrameMk id="6" creationId="{DFB8A775-46F4-FFCF-2DDC-1BEAF33DF49A}"/>
          </ac:graphicFrameMkLst>
        </pc:graphicFrameChg>
        <pc:picChg chg="add del mod">
          <ac:chgData name="Kyle Joseph Lozano" userId="S::kjl18bj@fsu.edu::39b5438c-525b-466a-acc8-3e5c00bcf752" providerId="AD" clId="Web-{9AB4DC55-9B91-457D-945D-635AE4D975C4}" dt="2023-12-02T20:41:43.870" v="50"/>
          <ac:picMkLst>
            <pc:docMk/>
            <pc:sldMk cId="541853025" sldId="256"/>
            <ac:picMk id="53" creationId="{08BCF599-DCFB-9964-796D-CDCBB778DDDB}"/>
          </ac:picMkLst>
        </pc:picChg>
        <pc:picChg chg="add del mod">
          <ac:chgData name="Kyle Joseph Lozano" userId="S::kjl18bj@fsu.edu::39b5438c-525b-466a-acc8-3e5c00bcf752" providerId="AD" clId="Web-{9AB4DC55-9B91-457D-945D-635AE4D975C4}" dt="2023-12-02T21:07:18.838" v="342"/>
          <ac:picMkLst>
            <pc:docMk/>
            <pc:sldMk cId="541853025" sldId="256"/>
            <ac:picMk id="62" creationId="{66E8F8DF-13BE-E458-99D8-D2E1BF5494CD}"/>
          </ac:picMkLst>
        </pc:picChg>
        <pc:picChg chg="add del mod">
          <ac:chgData name="Kyle Joseph Lozano" userId="S::kjl18bj@fsu.edu::39b5438c-525b-466a-acc8-3e5c00bcf752" providerId="AD" clId="Web-{9AB4DC55-9B91-457D-945D-635AE4D975C4}" dt="2023-12-02T21:07:18.838" v="341"/>
          <ac:picMkLst>
            <pc:docMk/>
            <pc:sldMk cId="541853025" sldId="256"/>
            <ac:picMk id="1072" creationId="{E019B7CB-20AA-0531-3F7A-1DB891FBBD8E}"/>
          </ac:picMkLst>
        </pc:picChg>
        <pc:picChg chg="add del mod">
          <ac:chgData name="Kyle Joseph Lozano" userId="S::kjl18bj@fsu.edu::39b5438c-525b-466a-acc8-3e5c00bcf752" providerId="AD" clId="Web-{9AB4DC55-9B91-457D-945D-635AE4D975C4}" dt="2023-12-02T21:07:18.838" v="340"/>
          <ac:picMkLst>
            <pc:docMk/>
            <pc:sldMk cId="541853025" sldId="256"/>
            <ac:picMk id="1073" creationId="{6E9532C9-0273-F0EB-76E3-F831E47C7A5A}"/>
          </ac:picMkLst>
        </pc:picChg>
        <pc:picChg chg="add del mod">
          <ac:chgData name="Kyle Joseph Lozano" userId="S::kjl18bj@fsu.edu::39b5438c-525b-466a-acc8-3e5c00bcf752" providerId="AD" clId="Web-{9AB4DC55-9B91-457D-945D-635AE4D975C4}" dt="2023-12-02T21:07:18.838" v="339"/>
          <ac:picMkLst>
            <pc:docMk/>
            <pc:sldMk cId="541853025" sldId="256"/>
            <ac:picMk id="1074" creationId="{60695E58-300C-BBBB-2133-F185FB84D35D}"/>
          </ac:picMkLst>
        </pc:picChg>
      </pc:sldChg>
    </pc:docChg>
  </pc:docChgLst>
  <pc:docChgLst>
    <pc:chgData name="Kyle Joseph Lozano" userId="S::kjl18bj@fsu.edu::39b5438c-525b-466a-acc8-3e5c00bcf752" providerId="AD" clId="Web-{06581AAF-A571-4FFF-B6AE-0201032927AC}"/>
    <pc:docChg chg="modSld">
      <pc:chgData name="Kyle Joseph Lozano" userId="S::kjl18bj@fsu.edu::39b5438c-525b-466a-acc8-3e5c00bcf752" providerId="AD" clId="Web-{06581AAF-A571-4FFF-B6AE-0201032927AC}" dt="2023-12-03T23:17:23.007" v="12" actId="1076"/>
      <pc:docMkLst>
        <pc:docMk/>
      </pc:docMkLst>
      <pc:sldChg chg="addSp modSp">
        <pc:chgData name="Kyle Joseph Lozano" userId="S::kjl18bj@fsu.edu::39b5438c-525b-466a-acc8-3e5c00bcf752" providerId="AD" clId="Web-{06581AAF-A571-4FFF-B6AE-0201032927AC}" dt="2023-12-03T23:17:23.007" v="12" actId="1076"/>
        <pc:sldMkLst>
          <pc:docMk/>
          <pc:sldMk cId="541853025" sldId="256"/>
        </pc:sldMkLst>
        <pc:picChg chg="add mod">
          <ac:chgData name="Kyle Joseph Lozano" userId="S::kjl18bj@fsu.edu::39b5438c-525b-466a-acc8-3e5c00bcf752" providerId="AD" clId="Web-{06581AAF-A571-4FFF-B6AE-0201032927AC}" dt="2023-12-03T23:17:23.007" v="12" actId="1076"/>
          <ac:picMkLst>
            <pc:docMk/>
            <pc:sldMk cId="541853025" sldId="256"/>
            <ac:picMk id="1034" creationId="{BC029D83-E494-4B22-BAF2-C9019E3F7699}"/>
          </ac:picMkLst>
        </pc:picChg>
      </pc:sldChg>
    </pc:docChg>
  </pc:docChgLst>
  <pc:docChgLst>
    <pc:chgData name="Kyle Joseph Lozano" userId="S::kjl18bj@fsu.edu::39b5438c-525b-466a-acc8-3e5c00bcf752" providerId="AD" clId="Web-{DDA61CCB-602B-49BC-9289-BA7B1E2B29AB}"/>
    <pc:docChg chg="modSld">
      <pc:chgData name="Kyle Joseph Lozano" userId="S::kjl18bj@fsu.edu::39b5438c-525b-466a-acc8-3e5c00bcf752" providerId="AD" clId="Web-{DDA61CCB-602B-49BC-9289-BA7B1E2B29AB}" dt="2024-03-25T03:23:45.510" v="25" actId="20577"/>
      <pc:docMkLst>
        <pc:docMk/>
      </pc:docMkLst>
      <pc:sldChg chg="modSp">
        <pc:chgData name="Kyle Joseph Lozano" userId="S::kjl18bj@fsu.edu::39b5438c-525b-466a-acc8-3e5c00bcf752" providerId="AD" clId="Web-{DDA61CCB-602B-49BC-9289-BA7B1E2B29AB}" dt="2024-03-25T03:23:45.510" v="25" actId="20577"/>
        <pc:sldMkLst>
          <pc:docMk/>
          <pc:sldMk cId="1791205308" sldId="257"/>
        </pc:sldMkLst>
        <pc:spChg chg="mod">
          <ac:chgData name="Kyle Joseph Lozano" userId="S::kjl18bj@fsu.edu::39b5438c-525b-466a-acc8-3e5c00bcf752" providerId="AD" clId="Web-{DDA61CCB-602B-49BC-9289-BA7B1E2B29AB}" dt="2024-03-25T03:23:45.510" v="25" actId="20577"/>
          <ac:spMkLst>
            <pc:docMk/>
            <pc:sldMk cId="1791205308" sldId="257"/>
            <ac:spMk id="24" creationId="{18E38B05-B931-EFF1-9DFA-A253A213F1C8}"/>
          </ac:spMkLst>
        </pc:spChg>
        <pc:spChg chg="mod">
          <ac:chgData name="Kyle Joseph Lozano" userId="S::kjl18bj@fsu.edu::39b5438c-525b-466a-acc8-3e5c00bcf752" providerId="AD" clId="Web-{DDA61CCB-602B-49BC-9289-BA7B1E2B29AB}" dt="2024-03-25T03:23:38.244" v="24" actId="20577"/>
          <ac:spMkLst>
            <pc:docMk/>
            <pc:sldMk cId="1791205308" sldId="257"/>
            <ac:spMk id="25" creationId="{6F38F1E7-EE1A-70FD-1B94-3FF2FB990E6F}"/>
          </ac:spMkLst>
        </pc:spChg>
        <pc:spChg chg="mod">
          <ac:chgData name="Kyle Joseph Lozano" userId="S::kjl18bj@fsu.edu::39b5438c-525b-466a-acc8-3e5c00bcf752" providerId="AD" clId="Web-{DDA61CCB-602B-49BC-9289-BA7B1E2B29AB}" dt="2024-03-25T03:23:25.510" v="19" actId="20577"/>
          <ac:spMkLst>
            <pc:docMk/>
            <pc:sldMk cId="1791205308" sldId="257"/>
            <ac:spMk id="26" creationId="{F03A6ABF-75B3-78EA-D9FA-0CF4912E218B}"/>
          </ac:spMkLst>
        </pc:spChg>
        <pc:spChg chg="mod">
          <ac:chgData name="Kyle Joseph Lozano" userId="S::kjl18bj@fsu.edu::39b5438c-525b-466a-acc8-3e5c00bcf752" providerId="AD" clId="Web-{DDA61CCB-602B-49BC-9289-BA7B1E2B29AB}" dt="2024-03-25T03:21:40.615" v="5" actId="20577"/>
          <ac:spMkLst>
            <pc:docMk/>
            <pc:sldMk cId="1791205308" sldId="257"/>
            <ac:spMk id="39" creationId="{09D1AF47-43C3-CE64-CCBF-C9B96B768F5E}"/>
          </ac:spMkLst>
        </pc:spChg>
        <pc:cxnChg chg="mod">
          <ac:chgData name="Kyle Joseph Lozano" userId="S::kjl18bj@fsu.edu::39b5438c-525b-466a-acc8-3e5c00bcf752" providerId="AD" clId="Web-{DDA61CCB-602B-49BC-9289-BA7B1E2B29AB}" dt="2024-03-25T03:23:37.698" v="23" actId="20577"/>
          <ac:cxnSpMkLst>
            <pc:docMk/>
            <pc:sldMk cId="1791205308" sldId="257"/>
            <ac:cxnSpMk id="47" creationId="{4F625BFA-AFDF-9CE7-F378-5AAEDA945A49}"/>
          </ac:cxnSpMkLst>
        </pc:cxnChg>
        <pc:cxnChg chg="mod">
          <ac:chgData name="Kyle Joseph Lozano" userId="S::kjl18bj@fsu.edu::39b5438c-525b-466a-acc8-3e5c00bcf752" providerId="AD" clId="Web-{DDA61CCB-602B-49BC-9289-BA7B1E2B29AB}" dt="2024-03-25T03:23:25.510" v="19" actId="20577"/>
          <ac:cxnSpMkLst>
            <pc:docMk/>
            <pc:sldMk cId="1791205308" sldId="257"/>
            <ac:cxnSpMk id="63" creationId="{CB3990E8-EC96-F4A1-C653-C874E6B6AB95}"/>
          </ac:cxnSpMkLst>
        </pc:cxnChg>
        <pc:cxnChg chg="mod">
          <ac:chgData name="Kyle Joseph Lozano" userId="S::kjl18bj@fsu.edu::39b5438c-525b-466a-acc8-3e5c00bcf752" providerId="AD" clId="Web-{DDA61CCB-602B-49BC-9289-BA7B1E2B29AB}" dt="2024-03-25T03:21:40.615" v="5" actId="20577"/>
          <ac:cxnSpMkLst>
            <pc:docMk/>
            <pc:sldMk cId="1791205308" sldId="257"/>
            <ac:cxnSpMk id="1196" creationId="{62B11F3E-6B14-113E-9173-482776914D11}"/>
          </ac:cxnSpMkLst>
        </pc:cxnChg>
      </pc:sldChg>
    </pc:docChg>
  </pc:docChgLst>
  <pc:docChgLst>
    <pc:chgData name="Adam Imamura" userId="1882a8bc-cd97-4437-b45e-ffb230b6ec10" providerId="ADAL" clId="{6179D654-8B0C-41F9-AD60-25794051D151}"/>
    <pc:docChg chg="undo redo custSel modSld">
      <pc:chgData name="Adam Imamura" userId="1882a8bc-cd97-4437-b45e-ffb230b6ec10" providerId="ADAL" clId="{6179D654-8B0C-41F9-AD60-25794051D151}" dt="2024-03-22T20:37:56.768" v="1292" actId="20577"/>
      <pc:docMkLst>
        <pc:docMk/>
      </pc:docMkLst>
      <pc:sldChg chg="addSp delSp modSp mod modNotesTx">
        <pc:chgData name="Adam Imamura" userId="1882a8bc-cd97-4437-b45e-ffb230b6ec10" providerId="ADAL" clId="{6179D654-8B0C-41F9-AD60-25794051D151}" dt="2024-03-22T20:37:56.768" v="1292" actId="20577"/>
        <pc:sldMkLst>
          <pc:docMk/>
          <pc:sldMk cId="1791205308" sldId="257"/>
        </pc:sldMkLst>
        <pc:spChg chg="del mod">
          <ac:chgData name="Adam Imamura" userId="1882a8bc-cd97-4437-b45e-ffb230b6ec10" providerId="ADAL" clId="{6179D654-8B0C-41F9-AD60-25794051D151}" dt="2024-03-22T19:18:47.361" v="300" actId="478"/>
          <ac:spMkLst>
            <pc:docMk/>
            <pc:sldMk cId="1791205308" sldId="257"/>
            <ac:spMk id="2" creationId="{0855AE4E-BD35-9FB9-3B34-B1836FCA5EFD}"/>
          </ac:spMkLst>
        </pc:spChg>
        <pc:spChg chg="add del mod">
          <ac:chgData name="Adam Imamura" userId="1882a8bc-cd97-4437-b45e-ffb230b6ec10" providerId="ADAL" clId="{6179D654-8B0C-41F9-AD60-25794051D151}" dt="2024-03-22T19:16:12.396" v="297" actId="478"/>
          <ac:spMkLst>
            <pc:docMk/>
            <pc:sldMk cId="1791205308" sldId="257"/>
            <ac:spMk id="3" creationId="{56220BAC-4CE6-EC13-D1AC-6CE73740F49C}"/>
          </ac:spMkLst>
        </pc:spChg>
        <pc:spChg chg="del">
          <ac:chgData name="Adam Imamura" userId="1882a8bc-cd97-4437-b45e-ffb230b6ec10" providerId="ADAL" clId="{6179D654-8B0C-41F9-AD60-25794051D151}" dt="2024-03-22T19:20:04.831" v="403" actId="478"/>
          <ac:spMkLst>
            <pc:docMk/>
            <pc:sldMk cId="1791205308" sldId="257"/>
            <ac:spMk id="10" creationId="{1A23E80E-85E2-C4D0-9B60-CB60105EDD44}"/>
          </ac:spMkLst>
        </pc:spChg>
        <pc:spChg chg="mod">
          <ac:chgData name="Adam Imamura" userId="1882a8bc-cd97-4437-b45e-ffb230b6ec10" providerId="ADAL" clId="{6179D654-8B0C-41F9-AD60-25794051D151}" dt="2024-03-22T19:37:05.367" v="783" actId="14100"/>
          <ac:spMkLst>
            <pc:docMk/>
            <pc:sldMk cId="1791205308" sldId="257"/>
            <ac:spMk id="11" creationId="{8DFFEA13-8D44-5D44-DE9A-701B4D40BE67}"/>
          </ac:spMkLst>
        </pc:spChg>
        <pc:spChg chg="add del mod">
          <ac:chgData name="Adam Imamura" userId="1882a8bc-cd97-4437-b45e-ffb230b6ec10" providerId="ADAL" clId="{6179D654-8B0C-41F9-AD60-25794051D151}" dt="2024-03-22T19:38:19.361" v="786" actId="478"/>
          <ac:spMkLst>
            <pc:docMk/>
            <pc:sldMk cId="1791205308" sldId="257"/>
            <ac:spMk id="13" creationId="{21B3E6D4-C723-1ABC-3BF2-7FE1A9CA2D7F}"/>
          </ac:spMkLst>
        </pc:spChg>
        <pc:spChg chg="mod">
          <ac:chgData name="Adam Imamura" userId="1882a8bc-cd97-4437-b45e-ffb230b6ec10" providerId="ADAL" clId="{6179D654-8B0C-41F9-AD60-25794051D151}" dt="2024-03-22T20:35:39.352" v="1267" actId="1076"/>
          <ac:spMkLst>
            <pc:docMk/>
            <pc:sldMk cId="1791205308" sldId="257"/>
            <ac:spMk id="24" creationId="{18E38B05-B931-EFF1-9DFA-A253A213F1C8}"/>
          </ac:spMkLst>
        </pc:spChg>
        <pc:spChg chg="add mod">
          <ac:chgData name="Adam Imamura" userId="1882a8bc-cd97-4437-b45e-ffb230b6ec10" providerId="ADAL" clId="{6179D654-8B0C-41F9-AD60-25794051D151}" dt="2024-03-22T19:34:44.075" v="747" actId="571"/>
          <ac:spMkLst>
            <pc:docMk/>
            <pc:sldMk cId="1791205308" sldId="257"/>
            <ac:spMk id="28" creationId="{904D60C9-616B-5083-8DC5-EAEB7645C773}"/>
          </ac:spMkLst>
        </pc:spChg>
        <pc:spChg chg="mod">
          <ac:chgData name="Adam Imamura" userId="1882a8bc-cd97-4437-b45e-ffb230b6ec10" providerId="ADAL" clId="{6179D654-8B0C-41F9-AD60-25794051D151}" dt="2024-03-22T20:35:32.979" v="1266" actId="14100"/>
          <ac:spMkLst>
            <pc:docMk/>
            <pc:sldMk cId="1791205308" sldId="257"/>
            <ac:spMk id="29" creationId="{B2A7633F-A539-A9ED-F6A2-1334E1A6D9C4}"/>
          </ac:spMkLst>
        </pc:spChg>
        <pc:spChg chg="mod">
          <ac:chgData name="Adam Imamura" userId="1882a8bc-cd97-4437-b45e-ffb230b6ec10" providerId="ADAL" clId="{6179D654-8B0C-41F9-AD60-25794051D151}" dt="2024-03-22T20:35:31.091" v="1265" actId="1076"/>
          <ac:spMkLst>
            <pc:docMk/>
            <pc:sldMk cId="1791205308" sldId="257"/>
            <ac:spMk id="30" creationId="{0A86783D-76DD-A0E1-9F8D-16D8CC758F69}"/>
          </ac:spMkLst>
        </pc:spChg>
        <pc:spChg chg="mod">
          <ac:chgData name="Adam Imamura" userId="1882a8bc-cd97-4437-b45e-ffb230b6ec10" providerId="ADAL" clId="{6179D654-8B0C-41F9-AD60-25794051D151}" dt="2024-03-22T20:35:31.091" v="1265" actId="1076"/>
          <ac:spMkLst>
            <pc:docMk/>
            <pc:sldMk cId="1791205308" sldId="257"/>
            <ac:spMk id="31" creationId="{27D56F2A-32F1-869C-A0B1-2F03E5A01987}"/>
          </ac:spMkLst>
        </pc:spChg>
        <pc:spChg chg="mod">
          <ac:chgData name="Adam Imamura" userId="1882a8bc-cd97-4437-b45e-ffb230b6ec10" providerId="ADAL" clId="{6179D654-8B0C-41F9-AD60-25794051D151}" dt="2024-03-22T20:30:57.238" v="1251" actId="1076"/>
          <ac:spMkLst>
            <pc:docMk/>
            <pc:sldMk cId="1791205308" sldId="257"/>
            <ac:spMk id="32" creationId="{617BBA6D-679E-A00D-B2E8-AEEBA2754089}"/>
          </ac:spMkLst>
        </pc:spChg>
        <pc:spChg chg="mod">
          <ac:chgData name="Adam Imamura" userId="1882a8bc-cd97-4437-b45e-ffb230b6ec10" providerId="ADAL" clId="{6179D654-8B0C-41F9-AD60-25794051D151}" dt="2024-03-22T20:30:51.203" v="1250" actId="1076"/>
          <ac:spMkLst>
            <pc:docMk/>
            <pc:sldMk cId="1791205308" sldId="257"/>
            <ac:spMk id="33" creationId="{9DD82007-AAC8-F0D2-C794-B22A2DFBBD73}"/>
          </ac:spMkLst>
        </pc:spChg>
        <pc:spChg chg="mod">
          <ac:chgData name="Adam Imamura" userId="1882a8bc-cd97-4437-b45e-ffb230b6ec10" providerId="ADAL" clId="{6179D654-8B0C-41F9-AD60-25794051D151}" dt="2024-03-22T20:30:57.238" v="1251" actId="1076"/>
          <ac:spMkLst>
            <pc:docMk/>
            <pc:sldMk cId="1791205308" sldId="257"/>
            <ac:spMk id="34" creationId="{B316E319-D9B0-20CF-D3C9-40E5C7F25F0E}"/>
          </ac:spMkLst>
        </pc:spChg>
        <pc:spChg chg="add mod">
          <ac:chgData name="Adam Imamura" userId="1882a8bc-cd97-4437-b45e-ffb230b6ec10" providerId="ADAL" clId="{6179D654-8B0C-41F9-AD60-25794051D151}" dt="2024-03-22T19:34:44.075" v="747" actId="571"/>
          <ac:spMkLst>
            <pc:docMk/>
            <pc:sldMk cId="1791205308" sldId="257"/>
            <ac:spMk id="35" creationId="{1DB708FE-1DB2-7FC2-88DC-9A56736A258E}"/>
          </ac:spMkLst>
        </pc:spChg>
        <pc:spChg chg="add mod">
          <ac:chgData name="Adam Imamura" userId="1882a8bc-cd97-4437-b45e-ffb230b6ec10" providerId="ADAL" clId="{6179D654-8B0C-41F9-AD60-25794051D151}" dt="2024-03-22T19:34:44.075" v="747" actId="571"/>
          <ac:spMkLst>
            <pc:docMk/>
            <pc:sldMk cId="1791205308" sldId="257"/>
            <ac:spMk id="36" creationId="{C40E583E-C0DD-2568-0C1B-B28FB2A257B0}"/>
          </ac:spMkLst>
        </pc:spChg>
        <pc:spChg chg="mod">
          <ac:chgData name="Adam Imamura" userId="1882a8bc-cd97-4437-b45e-ffb230b6ec10" providerId="ADAL" clId="{6179D654-8B0C-41F9-AD60-25794051D151}" dt="2024-03-22T20:31:59.299" v="1261" actId="1076"/>
          <ac:spMkLst>
            <pc:docMk/>
            <pc:sldMk cId="1791205308" sldId="257"/>
            <ac:spMk id="36" creationId="{D7E7E0B1-F332-AD05-A6FA-723CB7B033B3}"/>
          </ac:spMkLst>
        </pc:spChg>
        <pc:spChg chg="add mod">
          <ac:chgData name="Adam Imamura" userId="1882a8bc-cd97-4437-b45e-ffb230b6ec10" providerId="ADAL" clId="{6179D654-8B0C-41F9-AD60-25794051D151}" dt="2024-03-22T19:34:44.075" v="747" actId="571"/>
          <ac:spMkLst>
            <pc:docMk/>
            <pc:sldMk cId="1791205308" sldId="257"/>
            <ac:spMk id="37" creationId="{B5EBAF30-10C1-C6FF-6960-38712FF356C8}"/>
          </ac:spMkLst>
        </pc:spChg>
        <pc:spChg chg="mod">
          <ac:chgData name="Adam Imamura" userId="1882a8bc-cd97-4437-b45e-ffb230b6ec10" providerId="ADAL" clId="{6179D654-8B0C-41F9-AD60-25794051D151}" dt="2024-03-22T20:31:52.880" v="1259" actId="1076"/>
          <ac:spMkLst>
            <pc:docMk/>
            <pc:sldMk cId="1791205308" sldId="257"/>
            <ac:spMk id="38" creationId="{2B1EDC59-9FAE-4712-9979-783E1D21FD44}"/>
          </ac:spMkLst>
        </pc:spChg>
        <pc:spChg chg="mod">
          <ac:chgData name="Adam Imamura" userId="1882a8bc-cd97-4437-b45e-ffb230b6ec10" providerId="ADAL" clId="{6179D654-8B0C-41F9-AD60-25794051D151}" dt="2024-03-22T20:35:53.987" v="1272" actId="1076"/>
          <ac:spMkLst>
            <pc:docMk/>
            <pc:sldMk cId="1791205308" sldId="257"/>
            <ac:spMk id="42" creationId="{97C20BDA-541B-04B0-6479-D509BCDA42DE}"/>
          </ac:spMkLst>
        </pc:spChg>
        <pc:spChg chg="mod">
          <ac:chgData name="Adam Imamura" userId="1882a8bc-cd97-4437-b45e-ffb230b6ec10" providerId="ADAL" clId="{6179D654-8B0C-41F9-AD60-25794051D151}" dt="2024-03-22T19:36:26.554" v="775" actId="14100"/>
          <ac:spMkLst>
            <pc:docMk/>
            <pc:sldMk cId="1791205308" sldId="257"/>
            <ac:spMk id="43" creationId="{4CD4BFBC-530F-906A-2B25-C7EB798000D2}"/>
          </ac:spMkLst>
        </pc:spChg>
        <pc:spChg chg="mod">
          <ac:chgData name="Adam Imamura" userId="1882a8bc-cd97-4437-b45e-ffb230b6ec10" providerId="ADAL" clId="{6179D654-8B0C-41F9-AD60-25794051D151}" dt="2024-03-22T19:36:51.489" v="780" actId="1076"/>
          <ac:spMkLst>
            <pc:docMk/>
            <pc:sldMk cId="1791205308" sldId="257"/>
            <ac:spMk id="45" creationId="{8CF244EF-F782-7A26-9497-F6342E2C1267}"/>
          </ac:spMkLst>
        </pc:spChg>
        <pc:spChg chg="mod">
          <ac:chgData name="Adam Imamura" userId="1882a8bc-cd97-4437-b45e-ffb230b6ec10" providerId="ADAL" clId="{6179D654-8B0C-41F9-AD60-25794051D151}" dt="2024-03-22T19:37:16.654" v="785" actId="1076"/>
          <ac:spMkLst>
            <pc:docMk/>
            <pc:sldMk cId="1791205308" sldId="257"/>
            <ac:spMk id="46" creationId="{905A40EE-A784-8FA0-7F02-1CBBD5BC54F3}"/>
          </ac:spMkLst>
        </pc:spChg>
        <pc:spChg chg="mod">
          <ac:chgData name="Adam Imamura" userId="1882a8bc-cd97-4437-b45e-ffb230b6ec10" providerId="ADAL" clId="{6179D654-8B0C-41F9-AD60-25794051D151}" dt="2024-03-22T19:33:18.850" v="728" actId="1076"/>
          <ac:spMkLst>
            <pc:docMk/>
            <pc:sldMk cId="1791205308" sldId="257"/>
            <ac:spMk id="51" creationId="{8954B16C-566D-1731-3A77-633B414A8B93}"/>
          </ac:spMkLst>
        </pc:spChg>
        <pc:spChg chg="mod">
          <ac:chgData name="Adam Imamura" userId="1882a8bc-cd97-4437-b45e-ffb230b6ec10" providerId="ADAL" clId="{6179D654-8B0C-41F9-AD60-25794051D151}" dt="2024-03-22T19:32:54.198" v="721" actId="1076"/>
          <ac:spMkLst>
            <pc:docMk/>
            <pc:sldMk cId="1791205308" sldId="257"/>
            <ac:spMk id="52" creationId="{8F7D9205-8C13-0DB9-D62F-7D4138A34309}"/>
          </ac:spMkLst>
        </pc:spChg>
        <pc:spChg chg="mod">
          <ac:chgData name="Adam Imamura" userId="1882a8bc-cd97-4437-b45e-ffb230b6ec10" providerId="ADAL" clId="{6179D654-8B0C-41F9-AD60-25794051D151}" dt="2024-03-22T19:33:22.408" v="729" actId="1076"/>
          <ac:spMkLst>
            <pc:docMk/>
            <pc:sldMk cId="1791205308" sldId="257"/>
            <ac:spMk id="53" creationId="{44189AA9-74B3-53D0-6946-7F523A81271E}"/>
          </ac:spMkLst>
        </pc:spChg>
        <pc:spChg chg="add del mod">
          <ac:chgData name="Adam Imamura" userId="1882a8bc-cd97-4437-b45e-ffb230b6ec10" providerId="ADAL" clId="{6179D654-8B0C-41F9-AD60-25794051D151}" dt="2024-03-22T19:43:36.904" v="796" actId="22"/>
          <ac:spMkLst>
            <pc:docMk/>
            <pc:sldMk cId="1791205308" sldId="257"/>
            <ac:spMk id="57" creationId="{6A98D9A7-7EA0-47C1-8C82-E9278C4FE037}"/>
          </ac:spMkLst>
        </pc:spChg>
        <pc:spChg chg="add del mod">
          <ac:chgData name="Adam Imamura" userId="1882a8bc-cd97-4437-b45e-ffb230b6ec10" providerId="ADAL" clId="{6179D654-8B0C-41F9-AD60-25794051D151}" dt="2024-03-22T19:44:09.270" v="801" actId="478"/>
          <ac:spMkLst>
            <pc:docMk/>
            <pc:sldMk cId="1791205308" sldId="257"/>
            <ac:spMk id="58" creationId="{B81CFB18-5DA2-FCE8-7D78-64281A083D5B}"/>
          </ac:spMkLst>
        </pc:spChg>
        <pc:spChg chg="add del mod">
          <ac:chgData name="Adam Imamura" userId="1882a8bc-cd97-4437-b45e-ffb230b6ec10" providerId="ADAL" clId="{6179D654-8B0C-41F9-AD60-25794051D151}" dt="2024-03-22T19:44:07.785" v="800" actId="478"/>
          <ac:spMkLst>
            <pc:docMk/>
            <pc:sldMk cId="1791205308" sldId="257"/>
            <ac:spMk id="59" creationId="{43FDF731-B94B-7AEA-20CC-CBBC2398EDE9}"/>
          </ac:spMkLst>
        </pc:spChg>
        <pc:spChg chg="mod">
          <ac:chgData name="Adam Imamura" userId="1882a8bc-cd97-4437-b45e-ffb230b6ec10" providerId="ADAL" clId="{6179D654-8B0C-41F9-AD60-25794051D151}" dt="2024-03-22T19:33:40.521" v="732" actId="1076"/>
          <ac:spMkLst>
            <pc:docMk/>
            <pc:sldMk cId="1791205308" sldId="257"/>
            <ac:spMk id="62" creationId="{A61E7EDD-B5A2-215B-ED8E-F45825BEC434}"/>
          </ac:spMkLst>
        </pc:spChg>
        <pc:spChg chg="add mod">
          <ac:chgData name="Adam Imamura" userId="1882a8bc-cd97-4437-b45e-ffb230b6ec10" providerId="ADAL" clId="{6179D654-8B0C-41F9-AD60-25794051D151}" dt="2024-03-22T19:50:53.630" v="919" actId="1076"/>
          <ac:spMkLst>
            <pc:docMk/>
            <pc:sldMk cId="1791205308" sldId="257"/>
            <ac:spMk id="1024" creationId="{60FA32B1-FFE8-178D-E909-74690A1F8FE8}"/>
          </ac:spMkLst>
        </pc:spChg>
        <pc:spChg chg="add mod">
          <ac:chgData name="Adam Imamura" userId="1882a8bc-cd97-4437-b45e-ffb230b6ec10" providerId="ADAL" clId="{6179D654-8B0C-41F9-AD60-25794051D151}" dt="2024-03-22T19:50:53.630" v="919" actId="1076"/>
          <ac:spMkLst>
            <pc:docMk/>
            <pc:sldMk cId="1791205308" sldId="257"/>
            <ac:spMk id="1034" creationId="{670B32C2-E7DF-805A-131B-23839B62F8EE}"/>
          </ac:spMkLst>
        </pc:spChg>
        <pc:spChg chg="add mod">
          <ac:chgData name="Adam Imamura" userId="1882a8bc-cd97-4437-b45e-ffb230b6ec10" providerId="ADAL" clId="{6179D654-8B0C-41F9-AD60-25794051D151}" dt="2024-03-22T19:51:04.302" v="921" actId="1076"/>
          <ac:spMkLst>
            <pc:docMk/>
            <pc:sldMk cId="1791205308" sldId="257"/>
            <ac:spMk id="1035" creationId="{73FBE886-1BBE-93AD-2967-263ED2618E15}"/>
          </ac:spMkLst>
        </pc:spChg>
        <pc:spChg chg="add mod">
          <ac:chgData name="Adam Imamura" userId="1882a8bc-cd97-4437-b45e-ffb230b6ec10" providerId="ADAL" clId="{6179D654-8B0C-41F9-AD60-25794051D151}" dt="2024-03-22T19:50:53.630" v="919" actId="1076"/>
          <ac:spMkLst>
            <pc:docMk/>
            <pc:sldMk cId="1791205308" sldId="257"/>
            <ac:spMk id="1036" creationId="{A951DEF1-3B49-09D1-F471-BE2C03D12E27}"/>
          </ac:spMkLst>
        </pc:spChg>
        <pc:spChg chg="add mod">
          <ac:chgData name="Adam Imamura" userId="1882a8bc-cd97-4437-b45e-ffb230b6ec10" providerId="ADAL" clId="{6179D654-8B0C-41F9-AD60-25794051D151}" dt="2024-03-22T19:50:59.872" v="920" actId="1076"/>
          <ac:spMkLst>
            <pc:docMk/>
            <pc:sldMk cId="1791205308" sldId="257"/>
            <ac:spMk id="1037" creationId="{90FC2469-03B2-C0BF-A836-526C59E08C40}"/>
          </ac:spMkLst>
        </pc:spChg>
        <pc:spChg chg="add mod">
          <ac:chgData name="Adam Imamura" userId="1882a8bc-cd97-4437-b45e-ffb230b6ec10" providerId="ADAL" clId="{6179D654-8B0C-41F9-AD60-25794051D151}" dt="2024-03-22T19:50:39.906" v="918" actId="1076"/>
          <ac:spMkLst>
            <pc:docMk/>
            <pc:sldMk cId="1791205308" sldId="257"/>
            <ac:spMk id="1044" creationId="{7846A60A-E310-FB79-8BE7-591E09AE298C}"/>
          </ac:spMkLst>
        </pc:spChg>
        <pc:spChg chg="add del mod">
          <ac:chgData name="Adam Imamura" userId="1882a8bc-cd97-4437-b45e-ffb230b6ec10" providerId="ADAL" clId="{6179D654-8B0C-41F9-AD60-25794051D151}" dt="2024-03-22T20:20:13.354" v="948" actId="20577"/>
          <ac:spMkLst>
            <pc:docMk/>
            <pc:sldMk cId="1791205308" sldId="257"/>
            <ac:spMk id="1045" creationId="{02BDB488-0301-1349-7B32-535555772712}"/>
          </ac:spMkLst>
        </pc:spChg>
        <pc:spChg chg="add mod">
          <ac:chgData name="Adam Imamura" userId="1882a8bc-cd97-4437-b45e-ffb230b6ec10" providerId="ADAL" clId="{6179D654-8B0C-41F9-AD60-25794051D151}" dt="2024-03-22T20:31:00.908" v="1252" actId="1076"/>
          <ac:spMkLst>
            <pc:docMk/>
            <pc:sldMk cId="1791205308" sldId="257"/>
            <ac:spMk id="1046" creationId="{616EC9B1-6E2B-38C8-B789-1B47FFB36B82}"/>
          </ac:spMkLst>
        </pc:spChg>
        <pc:spChg chg="mod">
          <ac:chgData name="Adam Imamura" userId="1882a8bc-cd97-4437-b45e-ffb230b6ec10" providerId="ADAL" clId="{6179D654-8B0C-41F9-AD60-25794051D151}" dt="2024-03-22T20:26:54.240" v="1228" actId="571"/>
          <ac:spMkLst>
            <pc:docMk/>
            <pc:sldMk cId="1791205308" sldId="257"/>
            <ac:spMk id="1048" creationId="{D21BD172-0A18-927C-2400-05B924B2931E}"/>
          </ac:spMkLst>
        </pc:spChg>
        <pc:spChg chg="mod">
          <ac:chgData name="Adam Imamura" userId="1882a8bc-cd97-4437-b45e-ffb230b6ec10" providerId="ADAL" clId="{6179D654-8B0C-41F9-AD60-25794051D151}" dt="2024-03-22T20:29:39.475" v="1243" actId="1076"/>
          <ac:spMkLst>
            <pc:docMk/>
            <pc:sldMk cId="1791205308" sldId="257"/>
            <ac:spMk id="1050" creationId="{D111EBC8-937E-EC77-4D9B-DC4F70211C54}"/>
          </ac:spMkLst>
        </pc:spChg>
        <pc:spChg chg="mod">
          <ac:chgData name="Adam Imamura" userId="1882a8bc-cd97-4437-b45e-ffb230b6ec10" providerId="ADAL" clId="{6179D654-8B0C-41F9-AD60-25794051D151}" dt="2024-03-22T20:29:43.098" v="1244" actId="14100"/>
          <ac:spMkLst>
            <pc:docMk/>
            <pc:sldMk cId="1791205308" sldId="257"/>
            <ac:spMk id="1052" creationId="{1A7CBA92-245E-2BA4-4BC9-B79B7D995116}"/>
          </ac:spMkLst>
        </pc:spChg>
        <pc:spChg chg="add mod">
          <ac:chgData name="Adam Imamura" userId="1882a8bc-cd97-4437-b45e-ffb230b6ec10" providerId="ADAL" clId="{6179D654-8B0C-41F9-AD60-25794051D151}" dt="2024-03-22T20:26:54.240" v="1228" actId="571"/>
          <ac:spMkLst>
            <pc:docMk/>
            <pc:sldMk cId="1791205308" sldId="257"/>
            <ac:spMk id="1053" creationId="{AEE8AF9C-5B47-4DC1-0ADE-0841B600A878}"/>
          </ac:spMkLst>
        </pc:spChg>
        <pc:spChg chg="mod">
          <ac:chgData name="Adam Imamura" userId="1882a8bc-cd97-4437-b45e-ffb230b6ec10" providerId="ADAL" clId="{6179D654-8B0C-41F9-AD60-25794051D151}" dt="2024-03-22T20:30:26.493" v="1248" actId="1076"/>
          <ac:spMkLst>
            <pc:docMk/>
            <pc:sldMk cId="1791205308" sldId="257"/>
            <ac:spMk id="1055" creationId="{923A12DA-8326-8896-8FB7-100817F2069E}"/>
          </ac:spMkLst>
        </pc:spChg>
        <pc:spChg chg="mod">
          <ac:chgData name="Adam Imamura" userId="1882a8bc-cd97-4437-b45e-ffb230b6ec10" providerId="ADAL" clId="{6179D654-8B0C-41F9-AD60-25794051D151}" dt="2024-03-22T20:29:58.422" v="1246" actId="14100"/>
          <ac:spMkLst>
            <pc:docMk/>
            <pc:sldMk cId="1791205308" sldId="257"/>
            <ac:spMk id="1056" creationId="{8ACCDBD3-410E-2B20-9E35-A5CD83768884}"/>
          </ac:spMkLst>
        </pc:spChg>
        <pc:spChg chg="mod">
          <ac:chgData name="Adam Imamura" userId="1882a8bc-cd97-4437-b45e-ffb230b6ec10" providerId="ADAL" clId="{6179D654-8B0C-41F9-AD60-25794051D151}" dt="2024-03-22T20:30:26.493" v="1248" actId="1076"/>
          <ac:spMkLst>
            <pc:docMk/>
            <pc:sldMk cId="1791205308" sldId="257"/>
            <ac:spMk id="1057" creationId="{D1537DC4-41DE-3C85-B825-1E4807E74709}"/>
          </ac:spMkLst>
        </pc:spChg>
        <pc:spChg chg="mod">
          <ac:chgData name="Adam Imamura" userId="1882a8bc-cd97-4437-b45e-ffb230b6ec10" providerId="ADAL" clId="{6179D654-8B0C-41F9-AD60-25794051D151}" dt="2024-03-22T19:53:15.463" v="931" actId="1076"/>
          <ac:spMkLst>
            <pc:docMk/>
            <pc:sldMk cId="1791205308" sldId="257"/>
            <ac:spMk id="1058" creationId="{64B512DC-AEF0-B412-3064-6D9D0C1D3A1A}"/>
          </ac:spMkLst>
        </pc:spChg>
        <pc:spChg chg="mod">
          <ac:chgData name="Adam Imamura" userId="1882a8bc-cd97-4437-b45e-ffb230b6ec10" providerId="ADAL" clId="{6179D654-8B0C-41F9-AD60-25794051D151}" dt="2024-03-22T20:31:19.846" v="1256" actId="1076"/>
          <ac:spMkLst>
            <pc:docMk/>
            <pc:sldMk cId="1791205308" sldId="257"/>
            <ac:spMk id="1154" creationId="{0E97EC0E-EB73-5C1B-2D8B-60B8A56BDA86}"/>
          </ac:spMkLst>
        </pc:spChg>
        <pc:spChg chg="mod">
          <ac:chgData name="Adam Imamura" userId="1882a8bc-cd97-4437-b45e-ffb230b6ec10" providerId="ADAL" clId="{6179D654-8B0C-41F9-AD60-25794051D151}" dt="2024-03-22T20:32:16.023" v="1264" actId="1076"/>
          <ac:spMkLst>
            <pc:docMk/>
            <pc:sldMk cId="1791205308" sldId="257"/>
            <ac:spMk id="1155" creationId="{79350177-67B2-D71B-6F8F-AD5D2355D2D4}"/>
          </ac:spMkLst>
        </pc:spChg>
        <pc:spChg chg="del mod">
          <ac:chgData name="Adam Imamura" userId="1882a8bc-cd97-4437-b45e-ffb230b6ec10" providerId="ADAL" clId="{6179D654-8B0C-41F9-AD60-25794051D151}" dt="2024-03-22T20:27:25.595" v="1233" actId="478"/>
          <ac:spMkLst>
            <pc:docMk/>
            <pc:sldMk cId="1791205308" sldId="257"/>
            <ac:spMk id="1156" creationId="{FC5897C8-B110-82C7-A001-3EDA802FEF69}"/>
          </ac:spMkLst>
        </pc:spChg>
        <pc:spChg chg="mod">
          <ac:chgData name="Adam Imamura" userId="1882a8bc-cd97-4437-b45e-ffb230b6ec10" providerId="ADAL" clId="{6179D654-8B0C-41F9-AD60-25794051D151}" dt="2024-03-22T20:31:34.252" v="1258" actId="1076"/>
          <ac:spMkLst>
            <pc:docMk/>
            <pc:sldMk cId="1791205308" sldId="257"/>
            <ac:spMk id="1160" creationId="{02585294-49FA-CE61-8DC2-2E79417D5082}"/>
          </ac:spMkLst>
        </pc:spChg>
        <pc:grpChg chg="mod">
          <ac:chgData name="Adam Imamura" userId="1882a8bc-cd97-4437-b45e-ffb230b6ec10" providerId="ADAL" clId="{6179D654-8B0C-41F9-AD60-25794051D151}" dt="2024-03-22T20:32:16.023" v="1264" actId="1076"/>
          <ac:grpSpMkLst>
            <pc:docMk/>
            <pc:sldMk cId="1791205308" sldId="257"/>
            <ac:grpSpMk id="10" creationId="{DAEC8083-40B2-A6D8-BB6D-F8E0FCE948C9}"/>
          </ac:grpSpMkLst>
        </pc:grpChg>
        <pc:grpChg chg="mod">
          <ac:chgData name="Adam Imamura" userId="1882a8bc-cd97-4437-b45e-ffb230b6ec10" providerId="ADAL" clId="{6179D654-8B0C-41F9-AD60-25794051D151}" dt="2024-03-22T20:31:19.846" v="1256" actId="1076"/>
          <ac:grpSpMkLst>
            <pc:docMk/>
            <pc:sldMk cId="1791205308" sldId="257"/>
            <ac:grpSpMk id="13" creationId="{7DD329F3-7B4B-ABE0-AE8C-1D72352F0E44}"/>
          </ac:grpSpMkLst>
        </pc:grpChg>
        <pc:grpChg chg="mod">
          <ac:chgData name="Adam Imamura" userId="1882a8bc-cd97-4437-b45e-ffb230b6ec10" providerId="ADAL" clId="{6179D654-8B0C-41F9-AD60-25794051D151}" dt="2024-03-22T19:53:15.463" v="931" actId="1076"/>
          <ac:grpSpMkLst>
            <pc:docMk/>
            <pc:sldMk cId="1791205308" sldId="257"/>
            <ac:grpSpMk id="18" creationId="{19D7A41A-F953-CD23-050F-E55A0B8985E9}"/>
          </ac:grpSpMkLst>
        </pc:grpChg>
        <pc:grpChg chg="mod">
          <ac:chgData name="Adam Imamura" userId="1882a8bc-cd97-4437-b45e-ffb230b6ec10" providerId="ADAL" clId="{6179D654-8B0C-41F9-AD60-25794051D151}" dt="2024-03-22T20:31:34.252" v="1258" actId="1076"/>
          <ac:grpSpMkLst>
            <pc:docMk/>
            <pc:sldMk cId="1791205308" sldId="257"/>
            <ac:grpSpMk id="28" creationId="{D26D1BE7-96EA-2AAF-7922-1F41A378DE72}"/>
          </ac:grpSpMkLst>
        </pc:grpChg>
        <pc:grpChg chg="mod">
          <ac:chgData name="Adam Imamura" userId="1882a8bc-cd97-4437-b45e-ffb230b6ec10" providerId="ADAL" clId="{6179D654-8B0C-41F9-AD60-25794051D151}" dt="2024-03-22T20:31:52.880" v="1259" actId="1076"/>
          <ac:grpSpMkLst>
            <pc:docMk/>
            <pc:sldMk cId="1791205308" sldId="257"/>
            <ac:grpSpMk id="59" creationId="{63782419-55DE-3BC0-B412-59F3ED29FF21}"/>
          </ac:grpSpMkLst>
        </pc:grpChg>
        <pc:grpChg chg="add mod">
          <ac:chgData name="Adam Imamura" userId="1882a8bc-cd97-4437-b45e-ffb230b6ec10" providerId="ADAL" clId="{6179D654-8B0C-41F9-AD60-25794051D151}" dt="2024-03-22T20:26:54.240" v="1228" actId="571"/>
          <ac:grpSpMkLst>
            <pc:docMk/>
            <pc:sldMk cId="1791205308" sldId="257"/>
            <ac:grpSpMk id="1047" creationId="{97F27EB3-D61E-BD62-35D1-A91DB62BFC13}"/>
          </ac:grpSpMkLst>
        </pc:grpChg>
        <pc:graphicFrameChg chg="mod">
          <ac:chgData name="Adam Imamura" userId="1882a8bc-cd97-4437-b45e-ffb230b6ec10" providerId="ADAL" clId="{6179D654-8B0C-41F9-AD60-25794051D151}" dt="2024-03-22T20:36:30.864" v="1277" actId="1076"/>
          <ac:graphicFrameMkLst>
            <pc:docMk/>
            <pc:sldMk cId="1791205308" sldId="257"/>
            <ac:graphicFrameMk id="20" creationId="{E29AAB4B-4C36-C5A0-537A-B79DFE98FFCE}"/>
          </ac:graphicFrameMkLst>
        </pc:graphicFrameChg>
        <pc:picChg chg="mod">
          <ac:chgData name="Adam Imamura" userId="1882a8bc-cd97-4437-b45e-ffb230b6ec10" providerId="ADAL" clId="{6179D654-8B0C-41F9-AD60-25794051D151}" dt="2024-03-22T20:36:30.864" v="1277" actId="1076"/>
          <ac:picMkLst>
            <pc:docMk/>
            <pc:sldMk cId="1791205308" sldId="257"/>
            <ac:picMk id="21" creationId="{1D0EDC07-7B9F-2AC9-8D31-74AFBD839D95}"/>
          </ac:picMkLst>
        </pc:picChg>
        <pc:picChg chg="add mod">
          <ac:chgData name="Adam Imamura" userId="1882a8bc-cd97-4437-b45e-ffb230b6ec10" providerId="ADAL" clId="{6179D654-8B0C-41F9-AD60-25794051D151}" dt="2024-03-22T19:34:44.075" v="747" actId="571"/>
          <ac:picMkLst>
            <pc:docMk/>
            <pc:sldMk cId="1791205308" sldId="257"/>
            <ac:picMk id="38" creationId="{DC24127A-C56F-36B5-D3E8-DE05ACBE8CEA}"/>
          </ac:picMkLst>
        </pc:picChg>
        <pc:picChg chg="mod">
          <ac:chgData name="Adam Imamura" userId="1882a8bc-cd97-4437-b45e-ffb230b6ec10" providerId="ADAL" clId="{6179D654-8B0C-41F9-AD60-25794051D151}" dt="2024-03-22T20:36:30.864" v="1277" actId="1076"/>
          <ac:picMkLst>
            <pc:docMk/>
            <pc:sldMk cId="1791205308" sldId="257"/>
            <ac:picMk id="48" creationId="{A8A48E3A-EE9A-AADA-9129-5BE125E76CA5}"/>
          </ac:picMkLst>
        </pc:picChg>
        <pc:picChg chg="mod">
          <ac:chgData name="Adam Imamura" userId="1882a8bc-cd97-4437-b45e-ffb230b6ec10" providerId="ADAL" clId="{6179D654-8B0C-41F9-AD60-25794051D151}" dt="2024-03-22T19:37:12.977" v="784" actId="1076"/>
          <ac:picMkLst>
            <pc:docMk/>
            <pc:sldMk cId="1791205308" sldId="257"/>
            <ac:picMk id="49" creationId="{BEDB4B43-7617-D571-2C15-5D113806E2D1}"/>
          </ac:picMkLst>
        </pc:picChg>
        <pc:picChg chg="mod">
          <ac:chgData name="Adam Imamura" userId="1882a8bc-cd97-4437-b45e-ffb230b6ec10" providerId="ADAL" clId="{6179D654-8B0C-41F9-AD60-25794051D151}" dt="2024-03-22T19:36:37.119" v="778" actId="1076"/>
          <ac:picMkLst>
            <pc:docMk/>
            <pc:sldMk cId="1791205308" sldId="257"/>
            <ac:picMk id="50" creationId="{7154423E-2821-53CD-9F73-329376729839}"/>
          </ac:picMkLst>
        </pc:picChg>
        <pc:picChg chg="add del mod">
          <ac:chgData name="Adam Imamura" userId="1882a8bc-cd97-4437-b45e-ffb230b6ec10" providerId="ADAL" clId="{6179D654-8B0C-41F9-AD60-25794051D151}" dt="2024-03-22T19:44:09.945" v="802" actId="478"/>
          <ac:picMkLst>
            <pc:docMk/>
            <pc:sldMk cId="1791205308" sldId="257"/>
            <ac:picMk id="54" creationId="{04F500DB-E68C-652C-E447-5860394BB99F}"/>
          </ac:picMkLst>
        </pc:picChg>
        <pc:picChg chg="mod">
          <ac:chgData name="Adam Imamura" userId="1882a8bc-cd97-4437-b45e-ffb230b6ec10" providerId="ADAL" clId="{6179D654-8B0C-41F9-AD60-25794051D151}" dt="2024-03-22T20:31:52.880" v="1259" actId="1076"/>
          <ac:picMkLst>
            <pc:docMk/>
            <pc:sldMk cId="1791205308" sldId="257"/>
            <ac:picMk id="55" creationId="{211DB80A-B13A-BA1A-6E0F-9C03A00878F1}"/>
          </ac:picMkLst>
        </pc:picChg>
        <pc:picChg chg="add del">
          <ac:chgData name="Adam Imamura" userId="1882a8bc-cd97-4437-b45e-ffb230b6ec10" providerId="ADAL" clId="{6179D654-8B0C-41F9-AD60-25794051D151}" dt="2024-03-22T19:43:26.021" v="792" actId="478"/>
          <ac:picMkLst>
            <pc:docMk/>
            <pc:sldMk cId="1791205308" sldId="257"/>
            <ac:picMk id="55" creationId="{3F42A515-9240-C811-F5B4-A27FF7AB4BF4}"/>
          </ac:picMkLst>
        </pc:picChg>
        <pc:picChg chg="mod">
          <ac:chgData name="Adam Imamura" userId="1882a8bc-cd97-4437-b45e-ffb230b6ec10" providerId="ADAL" clId="{6179D654-8B0C-41F9-AD60-25794051D151}" dt="2024-03-22T20:37:24.607" v="1281" actId="1076"/>
          <ac:picMkLst>
            <pc:docMk/>
            <pc:sldMk cId="1791205308" sldId="257"/>
            <ac:picMk id="57" creationId="{B550DAE0-3DB0-5F5A-0CE7-69D13A1F4EFC}"/>
          </ac:picMkLst>
        </pc:picChg>
        <pc:picChg chg="add del mod">
          <ac:chgData name="Adam Imamura" userId="1882a8bc-cd97-4437-b45e-ffb230b6ec10" providerId="ADAL" clId="{6179D654-8B0C-41F9-AD60-25794051D151}" dt="2024-03-22T19:45:43.129" v="811" actId="478"/>
          <ac:picMkLst>
            <pc:docMk/>
            <pc:sldMk cId="1791205308" sldId="257"/>
            <ac:picMk id="61" creationId="{050971F0-EC5F-AF0F-92D2-C7AF7F0822F6}"/>
          </ac:picMkLst>
        </pc:picChg>
        <pc:picChg chg="add del mod">
          <ac:chgData name="Adam Imamura" userId="1882a8bc-cd97-4437-b45e-ffb230b6ec10" providerId="ADAL" clId="{6179D654-8B0C-41F9-AD60-25794051D151}" dt="2024-03-22T19:49:15.790" v="875" actId="478"/>
          <ac:picMkLst>
            <pc:docMk/>
            <pc:sldMk cId="1791205308" sldId="257"/>
            <ac:picMk id="1027" creationId="{57D7EAA8-449B-6A10-AEE8-624CF5A17941}"/>
          </ac:picMkLst>
        </pc:picChg>
        <pc:picChg chg="add del">
          <ac:chgData name="Adam Imamura" userId="1882a8bc-cd97-4437-b45e-ffb230b6ec10" providerId="ADAL" clId="{6179D654-8B0C-41F9-AD60-25794051D151}" dt="2024-03-22T19:43:23.788" v="790" actId="478"/>
          <ac:picMkLst>
            <pc:docMk/>
            <pc:sldMk cId="1791205308" sldId="257"/>
            <ac:picMk id="1028" creationId="{B90FDC24-9750-1738-ED9F-822DA7E1BD28}"/>
          </ac:picMkLst>
        </pc:picChg>
        <pc:picChg chg="mod">
          <ac:chgData name="Adam Imamura" userId="1882a8bc-cd97-4437-b45e-ffb230b6ec10" providerId="ADAL" clId="{6179D654-8B0C-41F9-AD60-25794051D151}" dt="2024-03-22T19:33:30.782" v="731" actId="1076"/>
          <ac:picMkLst>
            <pc:docMk/>
            <pc:sldMk cId="1791205308" sldId="257"/>
            <ac:picMk id="1030" creationId="{8517A174-1B49-09CF-FB5D-A9FF7B9366C4}"/>
          </ac:picMkLst>
        </pc:picChg>
        <pc:picChg chg="add mod">
          <ac:chgData name="Adam Imamura" userId="1882a8bc-cd97-4437-b45e-ffb230b6ec10" providerId="ADAL" clId="{6179D654-8B0C-41F9-AD60-25794051D151}" dt="2024-03-22T19:50:53.630" v="919" actId="1076"/>
          <ac:picMkLst>
            <pc:docMk/>
            <pc:sldMk cId="1791205308" sldId="257"/>
            <ac:picMk id="1043" creationId="{0D881EC4-7E4E-D3E7-5252-57C71CE0A26D}"/>
          </ac:picMkLst>
        </pc:picChg>
        <pc:picChg chg="mod">
          <ac:chgData name="Adam Imamura" userId="1882a8bc-cd97-4437-b45e-ffb230b6ec10" providerId="ADAL" clId="{6179D654-8B0C-41F9-AD60-25794051D151}" dt="2024-03-22T20:26:54.240" v="1228" actId="571"/>
          <ac:picMkLst>
            <pc:docMk/>
            <pc:sldMk cId="1791205308" sldId="257"/>
            <ac:picMk id="1049" creationId="{4F94B721-1746-4A7F-B480-0830BC8FA0EF}"/>
          </ac:picMkLst>
        </pc:picChg>
        <pc:picChg chg="mod">
          <ac:chgData name="Adam Imamura" userId="1882a8bc-cd97-4437-b45e-ffb230b6ec10" providerId="ADAL" clId="{6179D654-8B0C-41F9-AD60-25794051D151}" dt="2024-03-22T20:29:52.557" v="1245" actId="1076"/>
          <ac:picMkLst>
            <pc:docMk/>
            <pc:sldMk cId="1791205308" sldId="257"/>
            <ac:picMk id="1064" creationId="{5DC20F83-3FEF-5A95-9D7E-0DB1F9D64779}"/>
          </ac:picMkLst>
        </pc:picChg>
        <pc:picChg chg="mod">
          <ac:chgData name="Adam Imamura" userId="1882a8bc-cd97-4437-b45e-ffb230b6ec10" providerId="ADAL" clId="{6179D654-8B0C-41F9-AD60-25794051D151}" dt="2024-03-22T20:29:27.778" v="1240" actId="1076"/>
          <ac:picMkLst>
            <pc:docMk/>
            <pc:sldMk cId="1791205308" sldId="257"/>
            <ac:picMk id="1065" creationId="{9C6D411B-3CFB-EC7B-975A-D9A4B78F907B}"/>
          </ac:picMkLst>
        </pc:picChg>
        <pc:picChg chg="mod">
          <ac:chgData name="Adam Imamura" userId="1882a8bc-cd97-4437-b45e-ffb230b6ec10" providerId="ADAL" clId="{6179D654-8B0C-41F9-AD60-25794051D151}" dt="2024-03-22T20:32:16.023" v="1264" actId="1076"/>
          <ac:picMkLst>
            <pc:docMk/>
            <pc:sldMk cId="1791205308" sldId="257"/>
            <ac:picMk id="1158" creationId="{B264E658-FFF1-6EA4-12B6-9CC8A60568C9}"/>
          </ac:picMkLst>
        </pc:picChg>
        <pc:picChg chg="mod">
          <ac:chgData name="Adam Imamura" userId="1882a8bc-cd97-4437-b45e-ffb230b6ec10" providerId="ADAL" clId="{6179D654-8B0C-41F9-AD60-25794051D151}" dt="2024-03-22T20:31:19.846" v="1256" actId="1076"/>
          <ac:picMkLst>
            <pc:docMk/>
            <pc:sldMk cId="1791205308" sldId="257"/>
            <ac:picMk id="1159" creationId="{E1A0B585-C30E-1DC1-9FA1-00841AE4AD65}"/>
          </ac:picMkLst>
        </pc:picChg>
        <pc:picChg chg="mod">
          <ac:chgData name="Adam Imamura" userId="1882a8bc-cd97-4437-b45e-ffb230b6ec10" providerId="ADAL" clId="{6179D654-8B0C-41F9-AD60-25794051D151}" dt="2024-03-22T20:31:34.252" v="1258" actId="1076"/>
          <ac:picMkLst>
            <pc:docMk/>
            <pc:sldMk cId="1791205308" sldId="257"/>
            <ac:picMk id="1161" creationId="{8AB06735-D5AC-53C8-ADB9-2DEF6A50B560}"/>
          </ac:picMkLst>
        </pc:picChg>
        <pc:cxnChg chg="mod">
          <ac:chgData name="Adam Imamura" userId="1882a8bc-cd97-4437-b45e-ffb230b6ec10" providerId="ADAL" clId="{6179D654-8B0C-41F9-AD60-25794051D151}" dt="2024-03-22T20:35:42.959" v="1268" actId="14100"/>
          <ac:cxnSpMkLst>
            <pc:docMk/>
            <pc:sldMk cId="1791205308" sldId="257"/>
            <ac:cxnSpMk id="44" creationId="{CCB9117A-ADAB-D01A-9C98-3E58B3B5A92D}"/>
          </ac:cxnSpMkLst>
        </pc:cxnChg>
        <pc:cxnChg chg="mod">
          <ac:chgData name="Adam Imamura" userId="1882a8bc-cd97-4437-b45e-ffb230b6ec10" providerId="ADAL" clId="{6179D654-8B0C-41F9-AD60-25794051D151}" dt="2024-03-22T20:36:30.864" v="1277" actId="1076"/>
          <ac:cxnSpMkLst>
            <pc:docMk/>
            <pc:sldMk cId="1791205308" sldId="257"/>
            <ac:cxnSpMk id="1072" creationId="{AA86A578-5AD9-0EE8-14CF-68144C01B965}"/>
          </ac:cxnSpMkLst>
        </pc:cxnChg>
        <pc:cxnChg chg="mod">
          <ac:chgData name="Adam Imamura" userId="1882a8bc-cd97-4437-b45e-ffb230b6ec10" providerId="ADAL" clId="{6179D654-8B0C-41F9-AD60-25794051D151}" dt="2024-03-22T20:36:30.864" v="1277" actId="1076"/>
          <ac:cxnSpMkLst>
            <pc:docMk/>
            <pc:sldMk cId="1791205308" sldId="257"/>
            <ac:cxnSpMk id="1073" creationId="{B3413D79-E2F4-C519-05D7-CC041E69DE14}"/>
          </ac:cxnSpMkLst>
        </pc:cxnChg>
        <pc:cxnChg chg="mod">
          <ac:chgData name="Adam Imamura" userId="1882a8bc-cd97-4437-b45e-ffb230b6ec10" providerId="ADAL" clId="{6179D654-8B0C-41F9-AD60-25794051D151}" dt="2024-03-22T20:36:30.864" v="1277" actId="1076"/>
          <ac:cxnSpMkLst>
            <pc:docMk/>
            <pc:sldMk cId="1791205308" sldId="257"/>
            <ac:cxnSpMk id="1076" creationId="{8D0D4812-2C22-608C-A6C8-50F382535F5F}"/>
          </ac:cxnSpMkLst>
        </pc:cxnChg>
        <pc:cxnChg chg="mod">
          <ac:chgData name="Adam Imamura" userId="1882a8bc-cd97-4437-b45e-ffb230b6ec10" providerId="ADAL" clId="{6179D654-8B0C-41F9-AD60-25794051D151}" dt="2024-03-22T20:36:30.864" v="1277" actId="1076"/>
          <ac:cxnSpMkLst>
            <pc:docMk/>
            <pc:sldMk cId="1791205308" sldId="257"/>
            <ac:cxnSpMk id="1077" creationId="{A84F1E9C-134A-55D4-4918-2B28D70D356B}"/>
          </ac:cxnSpMkLst>
        </pc:cxnChg>
        <pc:cxnChg chg="mod">
          <ac:chgData name="Adam Imamura" userId="1882a8bc-cd97-4437-b45e-ffb230b6ec10" providerId="ADAL" clId="{6179D654-8B0C-41F9-AD60-25794051D151}" dt="2024-03-22T20:36:30.864" v="1277" actId="1076"/>
          <ac:cxnSpMkLst>
            <pc:docMk/>
            <pc:sldMk cId="1791205308" sldId="257"/>
            <ac:cxnSpMk id="1081" creationId="{22D15B27-6353-1D4C-D182-4A791E0A29BB}"/>
          </ac:cxnSpMkLst>
        </pc:cxnChg>
        <pc:cxnChg chg="mod">
          <ac:chgData name="Adam Imamura" userId="1882a8bc-cd97-4437-b45e-ffb230b6ec10" providerId="ADAL" clId="{6179D654-8B0C-41F9-AD60-25794051D151}" dt="2024-03-22T20:36:30.864" v="1277" actId="1076"/>
          <ac:cxnSpMkLst>
            <pc:docMk/>
            <pc:sldMk cId="1791205308" sldId="257"/>
            <ac:cxnSpMk id="1082" creationId="{C2EFB188-0C99-4B39-ACA8-19046FD119DD}"/>
          </ac:cxnSpMkLst>
        </pc:cxnChg>
        <pc:cxnChg chg="mod">
          <ac:chgData name="Adam Imamura" userId="1882a8bc-cd97-4437-b45e-ffb230b6ec10" providerId="ADAL" clId="{6179D654-8B0C-41F9-AD60-25794051D151}" dt="2024-03-22T20:36:30.864" v="1277" actId="1076"/>
          <ac:cxnSpMkLst>
            <pc:docMk/>
            <pc:sldMk cId="1791205308" sldId="257"/>
            <ac:cxnSpMk id="1083" creationId="{C329C0C1-2F97-57A9-A835-9E6CE922DB73}"/>
          </ac:cxnSpMkLst>
        </pc:cxnChg>
        <pc:cxnChg chg="mod">
          <ac:chgData name="Adam Imamura" userId="1882a8bc-cd97-4437-b45e-ffb230b6ec10" providerId="ADAL" clId="{6179D654-8B0C-41F9-AD60-25794051D151}" dt="2024-03-22T20:36:30.864" v="1277" actId="1076"/>
          <ac:cxnSpMkLst>
            <pc:docMk/>
            <pc:sldMk cId="1791205308" sldId="257"/>
            <ac:cxnSpMk id="1084" creationId="{8B35DDEC-E515-1622-37A0-8AF68095C923}"/>
          </ac:cxnSpMkLst>
        </pc:cxnChg>
        <pc:cxnChg chg="mod">
          <ac:chgData name="Adam Imamura" userId="1882a8bc-cd97-4437-b45e-ffb230b6ec10" providerId="ADAL" clId="{6179D654-8B0C-41F9-AD60-25794051D151}" dt="2024-03-22T20:35:53.987" v="1272" actId="1076"/>
          <ac:cxnSpMkLst>
            <pc:docMk/>
            <pc:sldMk cId="1791205308" sldId="257"/>
            <ac:cxnSpMk id="1208" creationId="{8885401A-97E7-AD2B-A978-0296B34F8D1A}"/>
          </ac:cxnSpMkLst>
        </pc:cxnChg>
      </pc:sldChg>
    </pc:docChg>
  </pc:docChgLst>
  <pc:docChgLst>
    <pc:chgData name="Kyle Joseph Lozano" userId="S::kjl18bj@fsu.edu::39b5438c-525b-466a-acc8-3e5c00bcf752" providerId="AD" clId="Web-{B4A4B3D1-F3AE-423F-9735-87A260908F39}"/>
    <pc:docChg chg="modSld">
      <pc:chgData name="Kyle Joseph Lozano" userId="S::kjl18bj@fsu.edu::39b5438c-525b-466a-acc8-3e5c00bcf752" providerId="AD" clId="Web-{B4A4B3D1-F3AE-423F-9735-87A260908F39}" dt="2023-12-02T20:26:26.528" v="107"/>
      <pc:docMkLst>
        <pc:docMk/>
      </pc:docMkLst>
      <pc:sldChg chg="addSp delSp modSp">
        <pc:chgData name="Kyle Joseph Lozano" userId="S::kjl18bj@fsu.edu::39b5438c-525b-466a-acc8-3e5c00bcf752" providerId="AD" clId="Web-{B4A4B3D1-F3AE-423F-9735-87A260908F39}" dt="2023-12-02T20:26:26.528" v="107"/>
        <pc:sldMkLst>
          <pc:docMk/>
          <pc:sldMk cId="541853025" sldId="256"/>
        </pc:sldMkLst>
        <pc:spChg chg="mod">
          <ac:chgData name="Kyle Joseph Lozano" userId="S::kjl18bj@fsu.edu::39b5438c-525b-466a-acc8-3e5c00bcf752" providerId="AD" clId="Web-{B4A4B3D1-F3AE-423F-9735-87A260908F39}" dt="2023-12-02T20:22:24.816" v="91" actId="14100"/>
          <ac:spMkLst>
            <pc:docMk/>
            <pc:sldMk cId="541853025" sldId="256"/>
            <ac:spMk id="2" creationId="{E977F09E-40E3-649E-AE0F-59CF11620E40}"/>
          </ac:spMkLst>
        </pc:spChg>
        <pc:spChg chg="mod">
          <ac:chgData name="Kyle Joseph Lozano" userId="S::kjl18bj@fsu.edu::39b5438c-525b-466a-acc8-3e5c00bcf752" providerId="AD" clId="Web-{B4A4B3D1-F3AE-423F-9735-87A260908F39}" dt="2023-12-02T20:20:24.530" v="40" actId="14100"/>
          <ac:spMkLst>
            <pc:docMk/>
            <pc:sldMk cId="541853025" sldId="256"/>
            <ac:spMk id="4" creationId="{604ABA69-7678-5398-F7BF-6AED395D4646}"/>
          </ac:spMkLst>
        </pc:spChg>
        <pc:spChg chg="del mod">
          <ac:chgData name="Kyle Joseph Lozano" userId="S::kjl18bj@fsu.edu::39b5438c-525b-466a-acc8-3e5c00bcf752" providerId="AD" clId="Web-{B4A4B3D1-F3AE-423F-9735-87A260908F39}" dt="2023-12-02T20:19:33.246" v="31"/>
          <ac:spMkLst>
            <pc:docMk/>
            <pc:sldMk cId="541853025" sldId="256"/>
            <ac:spMk id="11" creationId="{2012D9E9-A63B-7CC0-58C9-B7D7BFA95ADE}"/>
          </ac:spMkLst>
        </pc:spChg>
        <pc:spChg chg="mod">
          <ac:chgData name="Kyle Joseph Lozano" userId="S::kjl18bj@fsu.edu::39b5438c-525b-466a-acc8-3e5c00bcf752" providerId="AD" clId="Web-{B4A4B3D1-F3AE-423F-9735-87A260908F39}" dt="2023-12-02T20:17:38.992" v="24" actId="1076"/>
          <ac:spMkLst>
            <pc:docMk/>
            <pc:sldMk cId="541853025" sldId="256"/>
            <ac:spMk id="12" creationId="{0D11E27B-EB6E-7ABE-F054-632C44570E9C}"/>
          </ac:spMkLst>
        </pc:spChg>
        <pc:spChg chg="mod">
          <ac:chgData name="Kyle Joseph Lozano" userId="S::kjl18bj@fsu.edu::39b5438c-525b-466a-acc8-3e5c00bcf752" providerId="AD" clId="Web-{B4A4B3D1-F3AE-423F-9735-87A260908F39}" dt="2023-12-02T20:22:17.175" v="85" actId="1076"/>
          <ac:spMkLst>
            <pc:docMk/>
            <pc:sldMk cId="541853025" sldId="256"/>
            <ac:spMk id="18" creationId="{1CE70CD2-5494-DB65-5CD6-08780F47DA88}"/>
          </ac:spMkLst>
        </pc:spChg>
        <pc:spChg chg="mod">
          <ac:chgData name="Kyle Joseph Lozano" userId="S::kjl18bj@fsu.edu::39b5438c-525b-466a-acc8-3e5c00bcf752" providerId="AD" clId="Web-{B4A4B3D1-F3AE-423F-9735-87A260908F39}" dt="2023-12-02T20:22:17.190" v="86" actId="1076"/>
          <ac:spMkLst>
            <pc:docMk/>
            <pc:sldMk cId="541853025" sldId="256"/>
            <ac:spMk id="19" creationId="{1DED67EF-0FF3-D1DA-F879-CD837451CEA8}"/>
          </ac:spMkLst>
        </pc:spChg>
        <pc:spChg chg="mod">
          <ac:chgData name="Kyle Joseph Lozano" userId="S::kjl18bj@fsu.edu::39b5438c-525b-466a-acc8-3e5c00bcf752" providerId="AD" clId="Web-{B4A4B3D1-F3AE-423F-9735-87A260908F39}" dt="2023-12-02T20:22:17.206" v="87" actId="1076"/>
          <ac:spMkLst>
            <pc:docMk/>
            <pc:sldMk cId="541853025" sldId="256"/>
            <ac:spMk id="20" creationId="{CD8AA781-926F-C4A9-5ED0-E6A09E9C899C}"/>
          </ac:spMkLst>
        </pc:spChg>
        <pc:spChg chg="mod">
          <ac:chgData name="Kyle Joseph Lozano" userId="S::kjl18bj@fsu.edu::39b5438c-525b-466a-acc8-3e5c00bcf752" providerId="AD" clId="Web-{B4A4B3D1-F3AE-423F-9735-87A260908F39}" dt="2023-12-02T20:20:51.765" v="47" actId="14100"/>
          <ac:spMkLst>
            <pc:docMk/>
            <pc:sldMk cId="541853025" sldId="256"/>
            <ac:spMk id="29" creationId="{B2A7633F-A539-A9ED-F6A2-1334E1A6D9C4}"/>
          </ac:spMkLst>
        </pc:spChg>
        <pc:spChg chg="mod">
          <ac:chgData name="Kyle Joseph Lozano" userId="S::kjl18bj@fsu.edu::39b5438c-525b-466a-acc8-3e5c00bcf752" providerId="AD" clId="Web-{B4A4B3D1-F3AE-423F-9735-87A260908F39}" dt="2023-12-02T20:23:03.036" v="97" actId="14100"/>
          <ac:spMkLst>
            <pc:docMk/>
            <pc:sldMk cId="541853025" sldId="256"/>
            <ac:spMk id="30" creationId="{0A86783D-76DD-A0E1-9F8D-16D8CC758F69}"/>
          </ac:spMkLst>
        </pc:spChg>
        <pc:spChg chg="mod">
          <ac:chgData name="Kyle Joseph Lozano" userId="S::kjl18bj@fsu.edu::39b5438c-525b-466a-acc8-3e5c00bcf752" providerId="AD" clId="Web-{B4A4B3D1-F3AE-423F-9735-87A260908F39}" dt="2023-12-02T20:22:53.723" v="95" actId="1076"/>
          <ac:spMkLst>
            <pc:docMk/>
            <pc:sldMk cId="541853025" sldId="256"/>
            <ac:spMk id="31" creationId="{27D56F2A-32F1-869C-A0B1-2F03E5A01987}"/>
          </ac:spMkLst>
        </pc:spChg>
        <pc:spChg chg="mod">
          <ac:chgData name="Kyle Joseph Lozano" userId="S::kjl18bj@fsu.edu::39b5438c-525b-466a-acc8-3e5c00bcf752" providerId="AD" clId="Web-{B4A4B3D1-F3AE-423F-9735-87A260908F39}" dt="2023-12-02T20:21:48.939" v="79" actId="1076"/>
          <ac:spMkLst>
            <pc:docMk/>
            <pc:sldMk cId="541853025" sldId="256"/>
            <ac:spMk id="32" creationId="{617BBA6D-679E-A00D-B2E8-AEEBA2754089}"/>
          </ac:spMkLst>
        </pc:spChg>
        <pc:spChg chg="mod">
          <ac:chgData name="Kyle Joseph Lozano" userId="S::kjl18bj@fsu.edu::39b5438c-525b-466a-acc8-3e5c00bcf752" providerId="AD" clId="Web-{B4A4B3D1-F3AE-423F-9735-87A260908F39}" dt="2023-12-02T20:22:06.565" v="84" actId="1076"/>
          <ac:spMkLst>
            <pc:docMk/>
            <pc:sldMk cId="541853025" sldId="256"/>
            <ac:spMk id="33" creationId="{9DD82007-AAC8-F0D2-C794-B22A2DFBBD73}"/>
          </ac:spMkLst>
        </pc:spChg>
        <pc:spChg chg="mod">
          <ac:chgData name="Kyle Joseph Lozano" userId="S::kjl18bj@fsu.edu::39b5438c-525b-466a-acc8-3e5c00bcf752" providerId="AD" clId="Web-{B4A4B3D1-F3AE-423F-9735-87A260908F39}" dt="2023-12-02T20:21:48.971" v="81" actId="1076"/>
          <ac:spMkLst>
            <pc:docMk/>
            <pc:sldMk cId="541853025" sldId="256"/>
            <ac:spMk id="34" creationId="{B316E319-D9B0-20CF-D3C9-40E5C7F25F0E}"/>
          </ac:spMkLst>
        </pc:spChg>
        <pc:spChg chg="mod">
          <ac:chgData name="Kyle Joseph Lozano" userId="S::kjl18bj@fsu.edu::39b5438c-525b-466a-acc8-3e5c00bcf752" providerId="AD" clId="Web-{B4A4B3D1-F3AE-423F-9735-87A260908F39}" dt="2023-12-02T20:20:06.998" v="38" actId="1076"/>
          <ac:spMkLst>
            <pc:docMk/>
            <pc:sldMk cId="541853025" sldId="256"/>
            <ac:spMk id="35" creationId="{C1FABB08-6232-E92C-A651-97AFE2A88007}"/>
          </ac:spMkLst>
        </pc:spChg>
        <pc:spChg chg="mod">
          <ac:chgData name="Kyle Joseph Lozano" userId="S::kjl18bj@fsu.edu::39b5438c-525b-466a-acc8-3e5c00bcf752" providerId="AD" clId="Web-{B4A4B3D1-F3AE-423F-9735-87A260908F39}" dt="2023-12-02T20:21:29.095" v="54" actId="14100"/>
          <ac:spMkLst>
            <pc:docMk/>
            <pc:sldMk cId="541853025" sldId="256"/>
            <ac:spMk id="36" creationId="{82B34814-8455-2A1D-1636-BD3961294402}"/>
          </ac:spMkLst>
        </pc:spChg>
        <pc:spChg chg="mod">
          <ac:chgData name="Kyle Joseph Lozano" userId="S::kjl18bj@fsu.edu::39b5438c-525b-466a-acc8-3e5c00bcf752" providerId="AD" clId="Web-{B4A4B3D1-F3AE-423F-9735-87A260908F39}" dt="2023-12-02T20:20:16.014" v="39" actId="1076"/>
          <ac:spMkLst>
            <pc:docMk/>
            <pc:sldMk cId="541853025" sldId="256"/>
            <ac:spMk id="37" creationId="{1FF3AB20-F1F1-02DD-1240-EEAE194858F3}"/>
          </ac:spMkLst>
        </pc:spChg>
        <pc:spChg chg="add mod ord">
          <ac:chgData name="Kyle Joseph Lozano" userId="S::kjl18bj@fsu.edu::39b5438c-525b-466a-acc8-3e5c00bcf752" providerId="AD" clId="Web-{B4A4B3D1-F3AE-423F-9735-87A260908F39}" dt="2023-12-02T20:20:01.091" v="37"/>
          <ac:spMkLst>
            <pc:docMk/>
            <pc:sldMk cId="541853025" sldId="256"/>
            <ac:spMk id="1188" creationId="{099BD591-5A3E-8B68-DB25-6BDFA495A21C}"/>
          </ac:spMkLst>
        </pc:spChg>
        <pc:spChg chg="add del mod">
          <ac:chgData name="Kyle Joseph Lozano" userId="S::kjl18bj@fsu.edu::39b5438c-525b-466a-acc8-3e5c00bcf752" providerId="AD" clId="Web-{B4A4B3D1-F3AE-423F-9735-87A260908F39}" dt="2023-12-02T20:23:59.429" v="100"/>
          <ac:spMkLst>
            <pc:docMk/>
            <pc:sldMk cId="541853025" sldId="256"/>
            <ac:spMk id="1249" creationId="{E35EBE71-3C64-0860-60EF-E71A8B0D2950}"/>
          </ac:spMkLst>
        </pc:spChg>
        <pc:grpChg chg="mod">
          <ac:chgData name="Kyle Joseph Lozano" userId="S::kjl18bj@fsu.edu::39b5438c-525b-466a-acc8-3e5c00bcf752" providerId="AD" clId="Web-{B4A4B3D1-F3AE-423F-9735-87A260908F39}" dt="2023-12-02T20:22:17.222" v="88" actId="1076"/>
          <ac:grpSpMkLst>
            <pc:docMk/>
            <pc:sldMk cId="541853025" sldId="256"/>
            <ac:grpSpMk id="38" creationId="{14F3E111-C54E-4125-2EB1-816A80AAFD9F}"/>
          </ac:grpSpMkLst>
        </pc:grpChg>
        <pc:grpChg chg="mod">
          <ac:chgData name="Kyle Joseph Lozano" userId="S::kjl18bj@fsu.edu::39b5438c-525b-466a-acc8-3e5c00bcf752" providerId="AD" clId="Web-{B4A4B3D1-F3AE-423F-9735-87A260908F39}" dt="2023-12-02T20:22:17.237" v="89" actId="1076"/>
          <ac:grpSpMkLst>
            <pc:docMk/>
            <pc:sldMk cId="541853025" sldId="256"/>
            <ac:grpSpMk id="39" creationId="{83317E63-3132-4176-7FD2-5C80AF3A6DB5}"/>
          </ac:grpSpMkLst>
        </pc:grpChg>
        <pc:grpChg chg="mod">
          <ac:chgData name="Kyle Joseph Lozano" userId="S::kjl18bj@fsu.edu::39b5438c-525b-466a-acc8-3e5c00bcf752" providerId="AD" clId="Web-{B4A4B3D1-F3AE-423F-9735-87A260908F39}" dt="2023-12-02T20:22:17.253" v="90" actId="1076"/>
          <ac:grpSpMkLst>
            <pc:docMk/>
            <pc:sldMk cId="541853025" sldId="256"/>
            <ac:grpSpMk id="42" creationId="{416A0E96-9A0F-DA5F-7665-D6D0C5AA3304}"/>
          </ac:grpSpMkLst>
        </pc:grpChg>
        <pc:graphicFrameChg chg="add mod modGraphic">
          <ac:chgData name="Kyle Joseph Lozano" userId="S::kjl18bj@fsu.edu::39b5438c-525b-466a-acc8-3e5c00bcf752" providerId="AD" clId="Web-{B4A4B3D1-F3AE-423F-9735-87A260908F39}" dt="2023-12-02T20:20:35.374" v="42" actId="1076"/>
          <ac:graphicFrameMkLst>
            <pc:docMk/>
            <pc:sldMk cId="541853025" sldId="256"/>
            <ac:graphicFrameMk id="6" creationId="{DFB8A775-46F4-FFCF-2DDC-1BEAF33DF49A}"/>
          </ac:graphicFrameMkLst>
        </pc:graphicFrameChg>
        <pc:picChg chg="add del mod">
          <ac:chgData name="Kyle Joseph Lozano" userId="S::kjl18bj@fsu.edu::39b5438c-525b-466a-acc8-3e5c00bcf752" providerId="AD" clId="Web-{B4A4B3D1-F3AE-423F-9735-87A260908F39}" dt="2023-12-02T20:26:26.528" v="107"/>
          <ac:picMkLst>
            <pc:docMk/>
            <pc:sldMk cId="541853025" sldId="256"/>
            <ac:picMk id="1250" creationId="{44233C56-E9C7-D193-CD1D-B7DC31353AD6}"/>
          </ac:picMkLst>
        </pc:picChg>
      </pc:sldChg>
    </pc:docChg>
  </pc:docChgLst>
  <pc:docChgLst>
    <pc:chgData name="Adam Imamura" userId="S::aji21@fsu.edu::1882a8bc-cd97-4437-b45e-ffb230b6ec10" providerId="AD" clId="Web-{0F180D71-8FCA-479A-9402-84BA204E298E}"/>
    <pc:docChg chg="modSld">
      <pc:chgData name="Adam Imamura" userId="S::aji21@fsu.edu::1882a8bc-cd97-4437-b45e-ffb230b6ec10" providerId="AD" clId="Web-{0F180D71-8FCA-479A-9402-84BA204E298E}" dt="2024-03-25T04:01:05.763" v="2"/>
      <pc:docMkLst>
        <pc:docMk/>
      </pc:docMkLst>
      <pc:sldChg chg="mod modShow">
        <pc:chgData name="Adam Imamura" userId="S::aji21@fsu.edu::1882a8bc-cd97-4437-b45e-ffb230b6ec10" providerId="AD" clId="Web-{0F180D71-8FCA-479A-9402-84BA204E298E}" dt="2024-03-25T04:01:02.153" v="0"/>
        <pc:sldMkLst>
          <pc:docMk/>
          <pc:sldMk cId="541853025" sldId="256"/>
        </pc:sldMkLst>
      </pc:sldChg>
      <pc:sldChg chg="mod modShow">
        <pc:chgData name="Adam Imamura" userId="S::aji21@fsu.edu::1882a8bc-cd97-4437-b45e-ffb230b6ec10" providerId="AD" clId="Web-{0F180D71-8FCA-479A-9402-84BA204E298E}" dt="2024-03-25T04:01:04.278" v="1"/>
        <pc:sldMkLst>
          <pc:docMk/>
          <pc:sldMk cId="1287364950" sldId="258"/>
        </pc:sldMkLst>
      </pc:sldChg>
      <pc:sldChg chg="mod modShow">
        <pc:chgData name="Adam Imamura" userId="S::aji21@fsu.edu::1882a8bc-cd97-4437-b45e-ffb230b6ec10" providerId="AD" clId="Web-{0F180D71-8FCA-479A-9402-84BA204E298E}" dt="2024-03-25T04:01:05.763" v="2"/>
        <pc:sldMkLst>
          <pc:docMk/>
          <pc:sldMk cId="3099926208" sldId="259"/>
        </pc:sldMkLst>
      </pc:sldChg>
    </pc:docChg>
  </pc:docChgLst>
  <pc:docChgLst>
    <pc:chgData name="Kyle Joseph Lozano" userId="S::kjl18bj@fsu.edu::39b5438c-525b-466a-acc8-3e5c00bcf752" providerId="AD" clId="Web-{27C46EDA-E12E-4C4D-97E4-7E125CFDBFD6}"/>
    <pc:docChg chg="modSld">
      <pc:chgData name="Kyle Joseph Lozano" userId="S::kjl18bj@fsu.edu::39b5438c-525b-466a-acc8-3e5c00bcf752" providerId="AD" clId="Web-{27C46EDA-E12E-4C4D-97E4-7E125CFDBFD6}" dt="2023-12-02T20:37:21.995" v="90"/>
      <pc:docMkLst>
        <pc:docMk/>
      </pc:docMkLst>
      <pc:sldChg chg="addSp delSp modSp">
        <pc:chgData name="Kyle Joseph Lozano" userId="S::kjl18bj@fsu.edu::39b5438c-525b-466a-acc8-3e5c00bcf752" providerId="AD" clId="Web-{27C46EDA-E12E-4C4D-97E4-7E125CFDBFD6}" dt="2023-12-02T20:37:21.995" v="90"/>
        <pc:sldMkLst>
          <pc:docMk/>
          <pc:sldMk cId="541853025" sldId="256"/>
        </pc:sldMkLst>
        <pc:spChg chg="mod">
          <ac:chgData name="Kyle Joseph Lozano" userId="S::kjl18bj@fsu.edu::39b5438c-525b-466a-acc8-3e5c00bcf752" providerId="AD" clId="Web-{27C46EDA-E12E-4C4D-97E4-7E125CFDBFD6}" dt="2023-12-02T20:33:14.519" v="53" actId="14100"/>
          <ac:spMkLst>
            <pc:docMk/>
            <pc:sldMk cId="541853025" sldId="256"/>
            <ac:spMk id="2" creationId="{E977F09E-40E3-649E-AE0F-59CF11620E40}"/>
          </ac:spMkLst>
        </pc:spChg>
        <pc:spChg chg="mod">
          <ac:chgData name="Kyle Joseph Lozano" userId="S::kjl18bj@fsu.edu::39b5438c-525b-466a-acc8-3e5c00bcf752" providerId="AD" clId="Web-{27C46EDA-E12E-4C4D-97E4-7E125CFDBFD6}" dt="2023-12-02T20:31:29.125" v="33" actId="1076"/>
          <ac:spMkLst>
            <pc:docMk/>
            <pc:sldMk cId="541853025" sldId="256"/>
            <ac:spMk id="3" creationId="{E135C15D-B5A9-1BDB-B08B-F6DD6C220182}"/>
          </ac:spMkLst>
        </pc:spChg>
        <pc:spChg chg="mod">
          <ac:chgData name="Kyle Joseph Lozano" userId="S::kjl18bj@fsu.edu::39b5438c-525b-466a-acc8-3e5c00bcf752" providerId="AD" clId="Web-{27C46EDA-E12E-4C4D-97E4-7E125CFDBFD6}" dt="2023-12-02T20:34:20.380" v="64" actId="1076"/>
          <ac:spMkLst>
            <pc:docMk/>
            <pc:sldMk cId="541853025" sldId="256"/>
            <ac:spMk id="18" creationId="{1CE70CD2-5494-DB65-5CD6-08780F47DA88}"/>
          </ac:spMkLst>
        </pc:spChg>
        <pc:spChg chg="mod">
          <ac:chgData name="Kyle Joseph Lozano" userId="S::kjl18bj@fsu.edu::39b5438c-525b-466a-acc8-3e5c00bcf752" providerId="AD" clId="Web-{27C46EDA-E12E-4C4D-97E4-7E125CFDBFD6}" dt="2023-12-02T20:34:20.396" v="65" actId="1076"/>
          <ac:spMkLst>
            <pc:docMk/>
            <pc:sldMk cId="541853025" sldId="256"/>
            <ac:spMk id="19" creationId="{1DED67EF-0FF3-D1DA-F879-CD837451CEA8}"/>
          </ac:spMkLst>
        </pc:spChg>
        <pc:spChg chg="mod">
          <ac:chgData name="Kyle Joseph Lozano" userId="S::kjl18bj@fsu.edu::39b5438c-525b-466a-acc8-3e5c00bcf752" providerId="AD" clId="Web-{27C46EDA-E12E-4C4D-97E4-7E125CFDBFD6}" dt="2023-12-02T20:34:20.412" v="66" actId="1076"/>
          <ac:spMkLst>
            <pc:docMk/>
            <pc:sldMk cId="541853025" sldId="256"/>
            <ac:spMk id="20" creationId="{CD8AA781-926F-C4A9-5ED0-E6A09E9C899C}"/>
          </ac:spMkLst>
        </pc:spChg>
        <pc:spChg chg="mod">
          <ac:chgData name="Kyle Joseph Lozano" userId="S::kjl18bj@fsu.edu::39b5438c-525b-466a-acc8-3e5c00bcf752" providerId="AD" clId="Web-{27C46EDA-E12E-4C4D-97E4-7E125CFDBFD6}" dt="2023-12-02T20:34:05.396" v="62" actId="1076"/>
          <ac:spMkLst>
            <pc:docMk/>
            <pc:sldMk cId="541853025" sldId="256"/>
            <ac:spMk id="32" creationId="{617BBA6D-679E-A00D-B2E8-AEEBA2754089}"/>
          </ac:spMkLst>
        </pc:spChg>
        <pc:spChg chg="mod">
          <ac:chgData name="Kyle Joseph Lozano" userId="S::kjl18bj@fsu.edu::39b5438c-525b-466a-acc8-3e5c00bcf752" providerId="AD" clId="Web-{27C46EDA-E12E-4C4D-97E4-7E125CFDBFD6}" dt="2023-12-02T20:34:25.865" v="71" actId="1076"/>
          <ac:spMkLst>
            <pc:docMk/>
            <pc:sldMk cId="541853025" sldId="256"/>
            <ac:spMk id="33" creationId="{9DD82007-AAC8-F0D2-C794-B22A2DFBBD73}"/>
          </ac:spMkLst>
        </pc:spChg>
        <pc:spChg chg="mod">
          <ac:chgData name="Kyle Joseph Lozano" userId="S::kjl18bj@fsu.edu::39b5438c-525b-466a-acc8-3e5c00bcf752" providerId="AD" clId="Web-{27C46EDA-E12E-4C4D-97E4-7E125CFDBFD6}" dt="2023-12-02T20:34:11.349" v="63" actId="1076"/>
          <ac:spMkLst>
            <pc:docMk/>
            <pc:sldMk cId="541853025" sldId="256"/>
            <ac:spMk id="34" creationId="{B316E319-D9B0-20CF-D3C9-40E5C7F25F0E}"/>
          </ac:spMkLst>
        </pc:spChg>
        <pc:spChg chg="add del mod">
          <ac:chgData name="Kyle Joseph Lozano" userId="S::kjl18bj@fsu.edu::39b5438c-525b-466a-acc8-3e5c00bcf752" providerId="AD" clId="Web-{27C46EDA-E12E-4C4D-97E4-7E125CFDBFD6}" dt="2023-12-02T20:33:38.426" v="61"/>
          <ac:spMkLst>
            <pc:docMk/>
            <pc:sldMk cId="541853025" sldId="256"/>
            <ac:spMk id="53" creationId="{8CC66A02-F779-6F26-2691-DBCDC1163959}"/>
          </ac:spMkLst>
        </pc:spChg>
        <pc:spChg chg="add mod">
          <ac:chgData name="Kyle Joseph Lozano" userId="S::kjl18bj@fsu.edu::39b5438c-525b-466a-acc8-3e5c00bcf752" providerId="AD" clId="Web-{27C46EDA-E12E-4C4D-97E4-7E125CFDBFD6}" dt="2023-12-02T20:33:07.878" v="52" actId="20577"/>
          <ac:spMkLst>
            <pc:docMk/>
            <pc:sldMk cId="541853025" sldId="256"/>
            <ac:spMk id="1024" creationId="{815EF771-B8C3-9ACD-CA67-50ECD96FB7BC}"/>
          </ac:spMkLst>
        </pc:spChg>
        <pc:spChg chg="add mod">
          <ac:chgData name="Kyle Joseph Lozano" userId="S::kjl18bj@fsu.edu::39b5438c-525b-466a-acc8-3e5c00bcf752" providerId="AD" clId="Web-{27C46EDA-E12E-4C4D-97E4-7E125CFDBFD6}" dt="2023-12-02T20:35:37.180" v="80" actId="1076"/>
          <ac:spMkLst>
            <pc:docMk/>
            <pc:sldMk cId="541853025" sldId="256"/>
            <ac:spMk id="1025" creationId="{51271F97-CE8B-A6BB-7214-9DB71A9A7197}"/>
          </ac:spMkLst>
        </pc:spChg>
        <pc:spChg chg="add mod">
          <ac:chgData name="Kyle Joseph Lozano" userId="S::kjl18bj@fsu.edu::39b5438c-525b-466a-acc8-3e5c00bcf752" providerId="AD" clId="Web-{27C46EDA-E12E-4C4D-97E4-7E125CFDBFD6}" dt="2023-12-02T20:35:49.961" v="82" actId="14100"/>
          <ac:spMkLst>
            <pc:docMk/>
            <pc:sldMk cId="541853025" sldId="256"/>
            <ac:spMk id="1027" creationId="{6E994453-EAC2-8CD1-6675-A0DBF413F6AA}"/>
          </ac:spMkLst>
        </pc:spChg>
        <pc:spChg chg="add mod">
          <ac:chgData name="Kyle Joseph Lozano" userId="S::kjl18bj@fsu.edu::39b5438c-525b-466a-acc8-3e5c00bcf752" providerId="AD" clId="Web-{27C46EDA-E12E-4C4D-97E4-7E125CFDBFD6}" dt="2023-12-02T20:36:08.446" v="86" actId="1076"/>
          <ac:spMkLst>
            <pc:docMk/>
            <pc:sldMk cId="541853025" sldId="256"/>
            <ac:spMk id="1028" creationId="{C1F8552A-9BFD-ADB5-DE88-FE17CC5056D9}"/>
          </ac:spMkLst>
        </pc:spChg>
        <pc:grpChg chg="mod">
          <ac:chgData name="Kyle Joseph Lozano" userId="S::kjl18bj@fsu.edu::39b5438c-525b-466a-acc8-3e5c00bcf752" providerId="AD" clId="Web-{27C46EDA-E12E-4C4D-97E4-7E125CFDBFD6}" dt="2023-12-02T20:34:20.427" v="67" actId="1076"/>
          <ac:grpSpMkLst>
            <pc:docMk/>
            <pc:sldMk cId="541853025" sldId="256"/>
            <ac:grpSpMk id="38" creationId="{14F3E111-C54E-4125-2EB1-816A80AAFD9F}"/>
          </ac:grpSpMkLst>
        </pc:grpChg>
        <pc:grpChg chg="mod">
          <ac:chgData name="Kyle Joseph Lozano" userId="S::kjl18bj@fsu.edu::39b5438c-525b-466a-acc8-3e5c00bcf752" providerId="AD" clId="Web-{27C46EDA-E12E-4C4D-97E4-7E125CFDBFD6}" dt="2023-12-02T20:34:20.459" v="69" actId="1076"/>
          <ac:grpSpMkLst>
            <pc:docMk/>
            <pc:sldMk cId="541853025" sldId="256"/>
            <ac:grpSpMk id="39" creationId="{83317E63-3132-4176-7FD2-5C80AF3A6DB5}"/>
          </ac:grpSpMkLst>
        </pc:grpChg>
        <pc:grpChg chg="mod">
          <ac:chgData name="Kyle Joseph Lozano" userId="S::kjl18bj@fsu.edu::39b5438c-525b-466a-acc8-3e5c00bcf752" providerId="AD" clId="Web-{27C46EDA-E12E-4C4D-97E4-7E125CFDBFD6}" dt="2023-12-02T20:34:20.474" v="70" actId="1076"/>
          <ac:grpSpMkLst>
            <pc:docMk/>
            <pc:sldMk cId="541853025" sldId="256"/>
            <ac:grpSpMk id="42" creationId="{416A0E96-9A0F-DA5F-7665-D6D0C5AA3304}"/>
          </ac:grpSpMkLst>
        </pc:grpChg>
        <pc:picChg chg="add del mod modCrop">
          <ac:chgData name="Kyle Joseph Lozano" userId="S::kjl18bj@fsu.edu::39b5438c-525b-466a-acc8-3e5c00bcf752" providerId="AD" clId="Web-{27C46EDA-E12E-4C4D-97E4-7E125CFDBFD6}" dt="2023-12-02T20:37:21.995" v="90"/>
          <ac:picMkLst>
            <pc:docMk/>
            <pc:sldMk cId="541853025" sldId="256"/>
            <ac:picMk id="1029" creationId="{1F91E42F-B268-CCAF-AAB2-C5A39909433A}"/>
          </ac:picMkLst>
        </pc:picChg>
      </pc:sldChg>
    </pc:docChg>
  </pc:docChgLst>
  <pc:docChgLst>
    <pc:chgData name="Adam Imamura" userId="S::aji21@fsu.edu::1882a8bc-cd97-4437-b45e-ffb230b6ec10" providerId="AD" clId="Web-{C4A8E69C-2B54-4D62-83C0-9304C6B1590F}"/>
    <pc:docChg chg="modSld">
      <pc:chgData name="Adam Imamura" userId="S::aji21@fsu.edu::1882a8bc-cd97-4437-b45e-ffb230b6ec10" providerId="AD" clId="Web-{C4A8E69C-2B54-4D62-83C0-9304C6B1590F}" dt="2024-03-22T18:52:37.527" v="22" actId="20577"/>
      <pc:docMkLst>
        <pc:docMk/>
      </pc:docMkLst>
      <pc:sldChg chg="addSp modSp">
        <pc:chgData name="Adam Imamura" userId="S::aji21@fsu.edu::1882a8bc-cd97-4437-b45e-ffb230b6ec10" providerId="AD" clId="Web-{C4A8E69C-2B54-4D62-83C0-9304C6B1590F}" dt="2024-03-22T18:52:37.527" v="22" actId="20577"/>
        <pc:sldMkLst>
          <pc:docMk/>
          <pc:sldMk cId="1791205308" sldId="257"/>
        </pc:sldMkLst>
        <pc:spChg chg="add mod">
          <ac:chgData name="Adam Imamura" userId="S::aji21@fsu.edu::1882a8bc-cd97-4437-b45e-ffb230b6ec10" providerId="AD" clId="Web-{C4A8E69C-2B54-4D62-83C0-9304C6B1590F}" dt="2024-03-22T18:52:37.527" v="22" actId="20577"/>
          <ac:spMkLst>
            <pc:docMk/>
            <pc:sldMk cId="1791205308" sldId="257"/>
            <ac:spMk id="2" creationId="{0855AE4E-BD35-9FB9-3B34-B1836FCA5EFD}"/>
          </ac:spMkLst>
        </pc:spChg>
      </pc:sldChg>
    </pc:docChg>
  </pc:docChgLst>
  <pc:docChgLst>
    <pc:chgData name="Alex Soriano" userId="S::as20k@fsu.edu::72b4b309-8b8b-44e1-92d2-8b49f6a9b76a" providerId="AD" clId="Web-{6BFA0F70-BBF7-F3C3-1CD8-B127151E873E}"/>
    <pc:docChg chg="addSld sldOrd addSection modSection">
      <pc:chgData name="Alex Soriano" userId="S::as20k@fsu.edu::72b4b309-8b8b-44e1-92d2-8b49f6a9b76a" providerId="AD" clId="Web-{6BFA0F70-BBF7-F3C3-1CD8-B127151E873E}" dt="2024-03-21T18:18:33.961" v="13"/>
      <pc:docMkLst>
        <pc:docMk/>
      </pc:docMkLst>
      <pc:sldChg chg="ord">
        <pc:chgData name="Alex Soriano" userId="S::as20k@fsu.edu::72b4b309-8b8b-44e1-92d2-8b49f6a9b76a" providerId="AD" clId="Web-{6BFA0F70-BBF7-F3C3-1CD8-B127151E873E}" dt="2024-03-21T18:16:24.580" v="2"/>
        <pc:sldMkLst>
          <pc:docMk/>
          <pc:sldMk cId="541853025" sldId="256"/>
        </pc:sldMkLst>
      </pc:sldChg>
      <pc:sldChg chg="ord">
        <pc:chgData name="Alex Soriano" userId="S::as20k@fsu.edu::72b4b309-8b8b-44e1-92d2-8b49f6a9b76a" providerId="AD" clId="Web-{6BFA0F70-BBF7-F3C3-1CD8-B127151E873E}" dt="2024-03-21T18:16:20.737" v="1"/>
        <pc:sldMkLst>
          <pc:docMk/>
          <pc:sldMk cId="1791205308" sldId="257"/>
        </pc:sldMkLst>
      </pc:sldChg>
      <pc:sldChg chg="add">
        <pc:chgData name="Alex Soriano" userId="S::as20k@fsu.edu::72b4b309-8b8b-44e1-92d2-8b49f6a9b76a" providerId="AD" clId="Web-{6BFA0F70-BBF7-F3C3-1CD8-B127151E873E}" dt="2024-03-21T18:15:59.236" v="0"/>
        <pc:sldMkLst>
          <pc:docMk/>
          <pc:sldMk cId="1287364950" sldId="258"/>
        </pc:sldMkLst>
      </pc:sldChg>
      <pc:sldChg chg="add ord replId">
        <pc:chgData name="Alex Soriano" userId="S::as20k@fsu.edu::72b4b309-8b8b-44e1-92d2-8b49f6a9b76a" providerId="AD" clId="Web-{6BFA0F70-BBF7-F3C3-1CD8-B127151E873E}" dt="2024-03-21T18:17:58.912" v="9"/>
        <pc:sldMkLst>
          <pc:docMk/>
          <pc:sldMk cId="3099926208" sldId="259"/>
        </pc:sldMkLst>
      </pc:sldChg>
    </pc:docChg>
  </pc:docChgLst>
  <pc:docChgLst>
    <pc:chgData name="Young, Jaquan S." userId="d4a406dc-d73a-48f6-9d42-473c88c6814d" providerId="ADAL" clId="{10A12CF5-1A23-4D47-86F8-42672A66662F}"/>
    <pc:docChg chg="undo redo custSel modSld">
      <pc:chgData name="Young, Jaquan S." userId="d4a406dc-d73a-48f6-9d42-473c88c6814d" providerId="ADAL" clId="{10A12CF5-1A23-4D47-86F8-42672A66662F}" dt="2024-03-22T18:41:47.700" v="537" actId="20577"/>
      <pc:docMkLst>
        <pc:docMk/>
      </pc:docMkLst>
      <pc:sldChg chg="addSp delSp modSp">
        <pc:chgData name="Young, Jaquan S." userId="d4a406dc-d73a-48f6-9d42-473c88c6814d" providerId="ADAL" clId="{10A12CF5-1A23-4D47-86F8-42672A66662F}" dt="2024-03-22T18:41:47.700" v="537" actId="20577"/>
        <pc:sldMkLst>
          <pc:docMk/>
          <pc:sldMk cId="1791205308" sldId="257"/>
        </pc:sldMkLst>
        <pc:spChg chg="mod">
          <ac:chgData name="Young, Jaquan S." userId="d4a406dc-d73a-48f6-9d42-473c88c6814d" providerId="ADAL" clId="{10A12CF5-1A23-4D47-86F8-42672A66662F}" dt="2024-03-22T17:23:15.813" v="422" actId="1076"/>
          <ac:spMkLst>
            <pc:docMk/>
            <pc:sldMk cId="1791205308" sldId="257"/>
            <ac:spMk id="32" creationId="{617BBA6D-679E-A00D-B2E8-AEEBA2754089}"/>
          </ac:spMkLst>
        </pc:spChg>
        <pc:spChg chg="mod">
          <ac:chgData name="Young, Jaquan S." userId="d4a406dc-d73a-48f6-9d42-473c88c6814d" providerId="ADAL" clId="{10A12CF5-1A23-4D47-86F8-42672A66662F}" dt="2024-03-22T17:25:16.541" v="444" actId="1076"/>
          <ac:spMkLst>
            <pc:docMk/>
            <pc:sldMk cId="1791205308" sldId="257"/>
            <ac:spMk id="33" creationId="{9DD82007-AAC8-F0D2-C794-B22A2DFBBD73}"/>
          </ac:spMkLst>
        </pc:spChg>
        <pc:spChg chg="mod">
          <ac:chgData name="Young, Jaquan S." userId="d4a406dc-d73a-48f6-9d42-473c88c6814d" providerId="ADAL" clId="{10A12CF5-1A23-4D47-86F8-42672A66662F}" dt="2024-03-22T17:23:31.555" v="437" actId="1076"/>
          <ac:spMkLst>
            <pc:docMk/>
            <pc:sldMk cId="1791205308" sldId="257"/>
            <ac:spMk id="34" creationId="{B316E319-D9B0-20CF-D3C9-40E5C7F25F0E}"/>
          </ac:spMkLst>
        </pc:spChg>
        <pc:spChg chg="mod">
          <ac:chgData name="Young, Jaquan S." userId="d4a406dc-d73a-48f6-9d42-473c88c6814d" providerId="ADAL" clId="{10A12CF5-1A23-4D47-86F8-42672A66662F}" dt="2024-03-22T17:24:43.086" v="441" actId="14100"/>
          <ac:spMkLst>
            <pc:docMk/>
            <pc:sldMk cId="1791205308" sldId="257"/>
            <ac:spMk id="52" creationId="{8F7D9205-8C13-0DB9-D62F-7D4138A34309}"/>
          </ac:spMkLst>
        </pc:spChg>
        <pc:spChg chg="mod">
          <ac:chgData name="Young, Jaquan S." userId="d4a406dc-d73a-48f6-9d42-473c88c6814d" providerId="ADAL" clId="{10A12CF5-1A23-4D47-86F8-42672A66662F}" dt="2024-03-22T17:11:07.490" v="299" actId="20577"/>
          <ac:spMkLst>
            <pc:docMk/>
            <pc:sldMk cId="1791205308" sldId="257"/>
            <ac:spMk id="62" creationId="{A61E7EDD-B5A2-215B-ED8E-F45825BEC434}"/>
          </ac:spMkLst>
        </pc:spChg>
        <pc:spChg chg="mod">
          <ac:chgData name="Young, Jaquan S." userId="d4a406dc-d73a-48f6-9d42-473c88c6814d" providerId="ADAL" clId="{10A12CF5-1A23-4D47-86F8-42672A66662F}" dt="2024-03-22T17:14:35.820" v="333" actId="1076"/>
          <ac:spMkLst>
            <pc:docMk/>
            <pc:sldMk cId="1791205308" sldId="257"/>
            <ac:spMk id="1050" creationId="{D111EBC8-937E-EC77-4D9B-DC4F70211C54}"/>
          </ac:spMkLst>
        </pc:spChg>
        <pc:spChg chg="mod">
          <ac:chgData name="Young, Jaquan S." userId="d4a406dc-d73a-48f6-9d42-473c88c6814d" providerId="ADAL" clId="{10A12CF5-1A23-4D47-86F8-42672A66662F}" dt="2024-03-22T17:14:14.664" v="329" actId="1076"/>
          <ac:spMkLst>
            <pc:docMk/>
            <pc:sldMk cId="1791205308" sldId="257"/>
            <ac:spMk id="1052" creationId="{1A7CBA92-245E-2BA4-4BC9-B79B7D995116}"/>
          </ac:spMkLst>
        </pc:spChg>
        <pc:spChg chg="del">
          <ac:chgData name="Young, Jaquan S." userId="d4a406dc-d73a-48f6-9d42-473c88c6814d" providerId="ADAL" clId="{10A12CF5-1A23-4D47-86F8-42672A66662F}" dt="2024-03-22T16:53:53.477" v="5" actId="21"/>
          <ac:spMkLst>
            <pc:docMk/>
            <pc:sldMk cId="1791205308" sldId="257"/>
            <ac:spMk id="1053" creationId="{DFF3BD44-DC96-8D7D-38F2-F81F6CA0339E}"/>
          </ac:spMkLst>
        </pc:spChg>
        <pc:spChg chg="del">
          <ac:chgData name="Young, Jaquan S." userId="d4a406dc-d73a-48f6-9d42-473c88c6814d" providerId="ADAL" clId="{10A12CF5-1A23-4D47-86F8-42672A66662F}" dt="2024-03-22T16:53:48.544" v="3" actId="21"/>
          <ac:spMkLst>
            <pc:docMk/>
            <pc:sldMk cId="1791205308" sldId="257"/>
            <ac:spMk id="1054" creationId="{389E7FA9-02FE-927A-72AC-505E1DE3DF63}"/>
          </ac:spMkLst>
        </pc:spChg>
        <pc:spChg chg="mod">
          <ac:chgData name="Young, Jaquan S." userId="d4a406dc-d73a-48f6-9d42-473c88c6814d" providerId="ADAL" clId="{10A12CF5-1A23-4D47-86F8-42672A66662F}" dt="2024-03-22T18:32:37.439" v="503" actId="14100"/>
          <ac:spMkLst>
            <pc:docMk/>
            <pc:sldMk cId="1791205308" sldId="257"/>
            <ac:spMk id="1056" creationId="{8ACCDBD3-410E-2B20-9E35-A5CD83768884}"/>
          </ac:spMkLst>
        </pc:spChg>
        <pc:spChg chg="mod">
          <ac:chgData name="Young, Jaquan S." userId="d4a406dc-d73a-48f6-9d42-473c88c6814d" providerId="ADAL" clId="{10A12CF5-1A23-4D47-86F8-42672A66662F}" dt="2024-03-22T17:13:19.575" v="312" actId="1076"/>
          <ac:spMkLst>
            <pc:docMk/>
            <pc:sldMk cId="1791205308" sldId="257"/>
            <ac:spMk id="1057" creationId="{D1537DC4-41DE-3C85-B825-1E4807E74709}"/>
          </ac:spMkLst>
        </pc:spChg>
        <pc:spChg chg="mod">
          <ac:chgData name="Young, Jaquan S." userId="d4a406dc-d73a-48f6-9d42-473c88c6814d" providerId="ADAL" clId="{10A12CF5-1A23-4D47-86F8-42672A66662F}" dt="2024-03-22T18:33:14.416" v="508" actId="1076"/>
          <ac:spMkLst>
            <pc:docMk/>
            <pc:sldMk cId="1791205308" sldId="257"/>
            <ac:spMk id="1058" creationId="{64B512DC-AEF0-B412-3064-6D9D0C1D3A1A}"/>
          </ac:spMkLst>
        </pc:spChg>
        <pc:spChg chg="mod">
          <ac:chgData name="Young, Jaquan S." userId="d4a406dc-d73a-48f6-9d42-473c88c6814d" providerId="ADAL" clId="{10A12CF5-1A23-4D47-86F8-42672A66662F}" dt="2024-03-22T17:18:27.865" v="364" actId="1076"/>
          <ac:spMkLst>
            <pc:docMk/>
            <pc:sldMk cId="1791205308" sldId="257"/>
            <ac:spMk id="1154" creationId="{0E97EC0E-EB73-5C1B-2D8B-60B8A56BDA86}"/>
          </ac:spMkLst>
        </pc:spChg>
        <pc:spChg chg="mod">
          <ac:chgData name="Young, Jaquan S." userId="d4a406dc-d73a-48f6-9d42-473c88c6814d" providerId="ADAL" clId="{10A12CF5-1A23-4D47-86F8-42672A66662F}" dt="2024-03-22T17:18:17.001" v="362" actId="1076"/>
          <ac:spMkLst>
            <pc:docMk/>
            <pc:sldMk cId="1791205308" sldId="257"/>
            <ac:spMk id="1155" creationId="{79350177-67B2-D71B-6F8F-AD5D2355D2D4}"/>
          </ac:spMkLst>
        </pc:spChg>
        <pc:spChg chg="mod">
          <ac:chgData name="Young, Jaquan S." userId="d4a406dc-d73a-48f6-9d42-473c88c6814d" providerId="ADAL" clId="{10A12CF5-1A23-4D47-86F8-42672A66662F}" dt="2024-03-22T18:41:47.700" v="537" actId="20577"/>
          <ac:spMkLst>
            <pc:docMk/>
            <pc:sldMk cId="1791205308" sldId="257"/>
            <ac:spMk id="1156" creationId="{FC5897C8-B110-82C7-A001-3EDA802FEF69}"/>
          </ac:spMkLst>
        </pc:spChg>
        <pc:spChg chg="mod">
          <ac:chgData name="Young, Jaquan S." userId="d4a406dc-d73a-48f6-9d42-473c88c6814d" providerId="ADAL" clId="{10A12CF5-1A23-4D47-86F8-42672A66662F}" dt="2024-03-22T17:18:48.268" v="366" actId="1076"/>
          <ac:spMkLst>
            <pc:docMk/>
            <pc:sldMk cId="1791205308" sldId="257"/>
            <ac:spMk id="1160" creationId="{02585294-49FA-CE61-8DC2-2E79417D5082}"/>
          </ac:spMkLst>
        </pc:spChg>
        <pc:grpChg chg="add mod">
          <ac:chgData name="Young, Jaquan S." userId="d4a406dc-d73a-48f6-9d42-473c88c6814d" providerId="ADAL" clId="{10A12CF5-1A23-4D47-86F8-42672A66662F}" dt="2024-03-22T18:33:23.993" v="509" actId="1076"/>
          <ac:grpSpMkLst>
            <pc:docMk/>
            <pc:sldMk cId="1791205308" sldId="257"/>
            <ac:grpSpMk id="18" creationId="{19D7A41A-F953-CD23-050F-E55A0B8985E9}"/>
          </ac:grpSpMkLst>
        </pc:grpChg>
        <pc:picChg chg="mod">
          <ac:chgData name="Young, Jaquan S." userId="d4a406dc-d73a-48f6-9d42-473c88c6814d" providerId="ADAL" clId="{10A12CF5-1A23-4D47-86F8-42672A66662F}" dt="2024-03-22T17:23:43.829" v="438" actId="1076"/>
          <ac:picMkLst>
            <pc:docMk/>
            <pc:sldMk cId="1791205308" sldId="257"/>
            <ac:picMk id="48" creationId="{A8A48E3A-EE9A-AADA-9129-5BE125E76CA5}"/>
          </ac:picMkLst>
        </pc:picChg>
        <pc:picChg chg="del">
          <ac:chgData name="Young, Jaquan S." userId="d4a406dc-d73a-48f6-9d42-473c88c6814d" providerId="ADAL" clId="{10A12CF5-1A23-4D47-86F8-42672A66662F}" dt="2024-03-22T16:53:45.614" v="2" actId="21"/>
          <ac:picMkLst>
            <pc:docMk/>
            <pc:sldMk cId="1791205308" sldId="257"/>
            <ac:picMk id="1062" creationId="{DB5CD21D-003F-F537-22E1-793E699979FA}"/>
          </ac:picMkLst>
        </pc:picChg>
        <pc:picChg chg="del">
          <ac:chgData name="Young, Jaquan S." userId="d4a406dc-d73a-48f6-9d42-473c88c6814d" providerId="ADAL" clId="{10A12CF5-1A23-4D47-86F8-42672A66662F}" dt="2024-03-22T16:53:51.063" v="4" actId="21"/>
          <ac:picMkLst>
            <pc:docMk/>
            <pc:sldMk cId="1791205308" sldId="257"/>
            <ac:picMk id="1063" creationId="{8B7F58F5-980D-120F-E8AF-709EC95CA231}"/>
          </ac:picMkLst>
        </pc:picChg>
        <pc:picChg chg="mod">
          <ac:chgData name="Young, Jaquan S." userId="d4a406dc-d73a-48f6-9d42-473c88c6814d" providerId="ADAL" clId="{10A12CF5-1A23-4D47-86F8-42672A66662F}" dt="2024-03-22T17:14:22.189" v="330" actId="1076"/>
          <ac:picMkLst>
            <pc:docMk/>
            <pc:sldMk cId="1791205308" sldId="257"/>
            <ac:picMk id="1064" creationId="{5DC20F83-3FEF-5A95-9D7E-0DB1F9D64779}"/>
          </ac:picMkLst>
        </pc:picChg>
        <pc:picChg chg="mod">
          <ac:chgData name="Young, Jaquan S." userId="d4a406dc-d73a-48f6-9d42-473c88c6814d" providerId="ADAL" clId="{10A12CF5-1A23-4D47-86F8-42672A66662F}" dt="2024-03-22T17:14:11.953" v="328" actId="1076"/>
          <ac:picMkLst>
            <pc:docMk/>
            <pc:sldMk cId="1791205308" sldId="257"/>
            <ac:picMk id="1065" creationId="{9C6D411B-3CFB-EC7B-975A-D9A4B78F907B}"/>
          </ac:picMkLst>
        </pc:picChg>
        <pc:picChg chg="mod">
          <ac:chgData name="Young, Jaquan S." userId="d4a406dc-d73a-48f6-9d42-473c88c6814d" providerId="ADAL" clId="{10A12CF5-1A23-4D47-86F8-42672A66662F}" dt="2024-03-22T17:18:04.756" v="359" actId="1076"/>
          <ac:picMkLst>
            <pc:docMk/>
            <pc:sldMk cId="1791205308" sldId="257"/>
            <ac:picMk id="1158" creationId="{B264E658-FFF1-6EA4-12B6-9CC8A60568C9}"/>
          </ac:picMkLst>
        </pc:picChg>
        <pc:picChg chg="mod">
          <ac:chgData name="Young, Jaquan S." userId="d4a406dc-d73a-48f6-9d42-473c88c6814d" providerId="ADAL" clId="{10A12CF5-1A23-4D47-86F8-42672A66662F}" dt="2024-03-22T17:25:31.761" v="446" actId="1076"/>
          <ac:picMkLst>
            <pc:docMk/>
            <pc:sldMk cId="1791205308" sldId="257"/>
            <ac:picMk id="1159" creationId="{E1A0B585-C30E-1DC1-9FA1-00841AE4AD65}"/>
          </ac:picMkLst>
        </pc:picChg>
        <pc:picChg chg="mod">
          <ac:chgData name="Young, Jaquan S." userId="d4a406dc-d73a-48f6-9d42-473c88c6814d" providerId="ADAL" clId="{10A12CF5-1A23-4D47-86F8-42672A66662F}" dt="2024-03-22T17:18:39.482" v="365" actId="1076"/>
          <ac:picMkLst>
            <pc:docMk/>
            <pc:sldMk cId="1791205308" sldId="257"/>
            <ac:picMk id="1161" creationId="{8AB06735-D5AC-53C8-ADB9-2DEF6A50B560}"/>
          </ac:picMkLst>
        </pc:picChg>
        <pc:inkChg chg="add del">
          <ac:chgData name="Young, Jaquan S." userId="d4a406dc-d73a-48f6-9d42-473c88c6814d" providerId="ADAL" clId="{10A12CF5-1A23-4D47-86F8-42672A66662F}" dt="2024-03-22T18:37:09.305" v="531"/>
          <ac:inkMkLst>
            <pc:docMk/>
            <pc:sldMk cId="1791205308" sldId="257"/>
            <ac:inkMk id="2" creationId="{62F758E5-C890-4B4F-3050-A7D252D3C402}"/>
          </ac:inkMkLst>
        </pc:inkChg>
        <pc:inkChg chg="add del">
          <ac:chgData name="Young, Jaquan S." userId="d4a406dc-d73a-48f6-9d42-473c88c6814d" providerId="ADAL" clId="{10A12CF5-1A23-4D47-86F8-42672A66662F}" dt="2024-03-22T16:59:48.752" v="18"/>
          <ac:inkMkLst>
            <pc:docMk/>
            <pc:sldMk cId="1791205308" sldId="257"/>
            <ac:inkMk id="2" creationId="{AB2F4B8F-BE9D-EECD-B31D-98FD9EBC02E4}"/>
          </ac:inkMkLst>
        </pc:inkChg>
        <pc:inkChg chg="add del">
          <ac:chgData name="Young, Jaquan S." userId="d4a406dc-d73a-48f6-9d42-473c88c6814d" providerId="ADAL" clId="{10A12CF5-1A23-4D47-86F8-42672A66662F}" dt="2024-03-22T16:59:45.219" v="17"/>
          <ac:inkMkLst>
            <pc:docMk/>
            <pc:sldMk cId="1791205308" sldId="257"/>
            <ac:inkMk id="3" creationId="{1153F6BA-FB26-63DA-1143-B0578BA149D7}"/>
          </ac:inkMkLst>
        </pc:inkChg>
        <pc:inkChg chg="add del">
          <ac:chgData name="Young, Jaquan S." userId="d4a406dc-d73a-48f6-9d42-473c88c6814d" providerId="ADAL" clId="{10A12CF5-1A23-4D47-86F8-42672A66662F}" dt="2024-03-22T18:37:08.178" v="530"/>
          <ac:inkMkLst>
            <pc:docMk/>
            <pc:sldMk cId="1791205308" sldId="257"/>
            <ac:inkMk id="3" creationId="{510201D4-7A96-D0E1-5700-640B48929A67}"/>
          </ac:inkMkLst>
        </pc:inkChg>
        <pc:inkChg chg="add del">
          <ac:chgData name="Young, Jaquan S." userId="d4a406dc-d73a-48f6-9d42-473c88c6814d" providerId="ADAL" clId="{10A12CF5-1A23-4D47-86F8-42672A66662F}" dt="2024-03-22T16:59:44.468" v="16"/>
          <ac:inkMkLst>
            <pc:docMk/>
            <pc:sldMk cId="1791205308" sldId="257"/>
            <ac:inkMk id="4" creationId="{0FE5820B-D331-A8BE-FCB1-04DA7B8A2A0F}"/>
          </ac:inkMkLst>
        </pc:inkChg>
        <pc:inkChg chg="add del reco">
          <ac:chgData name="Young, Jaquan S." userId="d4a406dc-d73a-48f6-9d42-473c88c6814d" providerId="ADAL" clId="{10A12CF5-1A23-4D47-86F8-42672A66662F}" dt="2024-03-22T18:37:08.178" v="530"/>
          <ac:inkMkLst>
            <pc:docMk/>
            <pc:sldMk cId="1791205308" sldId="257"/>
            <ac:inkMk id="4" creationId="{B89BB2BE-26A5-0F3D-B748-803BAC2810F4}"/>
          </ac:inkMkLst>
        </pc:inkChg>
        <pc:inkChg chg="add del">
          <ac:chgData name="Young, Jaquan S." userId="d4a406dc-d73a-48f6-9d42-473c88c6814d" providerId="ADAL" clId="{10A12CF5-1A23-4D47-86F8-42672A66662F}" dt="2024-03-22T16:59:43.718" v="15"/>
          <ac:inkMkLst>
            <pc:docMk/>
            <pc:sldMk cId="1791205308" sldId="257"/>
            <ac:inkMk id="10" creationId="{90234445-AA28-1CA6-99D0-4E43EE9D4EB6}"/>
          </ac:inkMkLst>
        </pc:inkChg>
        <pc:inkChg chg="add del reco">
          <ac:chgData name="Young, Jaquan S." userId="d4a406dc-d73a-48f6-9d42-473c88c6814d" providerId="ADAL" clId="{10A12CF5-1A23-4D47-86F8-42672A66662F}" dt="2024-03-22T16:59:43.718" v="15"/>
          <ac:inkMkLst>
            <pc:docMk/>
            <pc:sldMk cId="1791205308" sldId="257"/>
            <ac:inkMk id="13" creationId="{D9E8151B-9148-E759-0EA8-8D02688A4899}"/>
          </ac:inkMkLst>
        </pc:inkChg>
        <pc:inkChg chg="add del">
          <ac:chgData name="Young, Jaquan S." userId="d4a406dc-d73a-48f6-9d42-473c88c6814d" providerId="ADAL" clId="{10A12CF5-1A23-4D47-86F8-42672A66662F}" dt="2024-03-22T17:16:54.477" v="352"/>
          <ac:inkMkLst>
            <pc:docMk/>
            <pc:sldMk cId="1791205308" sldId="257"/>
            <ac:inkMk id="28" creationId="{FD0DA814-6C2A-D86C-E511-6547D592678E}"/>
          </ac:inkMkLst>
        </pc:inkChg>
      </pc:sldChg>
      <pc:sldChg chg="modSp">
        <pc:chgData name="Young, Jaquan S." userId="d4a406dc-d73a-48f6-9d42-473c88c6814d" providerId="ADAL" clId="{10A12CF5-1A23-4D47-86F8-42672A66662F}" dt="2024-03-22T17:23:58.407" v="439" actId="1076"/>
        <pc:sldMkLst>
          <pc:docMk/>
          <pc:sldMk cId="3099926208" sldId="259"/>
        </pc:sldMkLst>
        <pc:picChg chg="mod">
          <ac:chgData name="Young, Jaquan S." userId="d4a406dc-d73a-48f6-9d42-473c88c6814d" providerId="ADAL" clId="{10A12CF5-1A23-4D47-86F8-42672A66662F}" dt="2024-03-22T17:23:58.407" v="439" actId="1076"/>
          <ac:picMkLst>
            <pc:docMk/>
            <pc:sldMk cId="3099926208" sldId="259"/>
            <ac:picMk id="48" creationId="{A8A48E3A-EE9A-AADA-9129-5BE125E76CA5}"/>
          </ac:picMkLst>
        </pc:picChg>
      </pc:sldChg>
    </pc:docChg>
  </pc:docChgLst>
  <pc:docChgLst>
    <pc:chgData name="Aaron Hastie" userId="S::ah20e@fsu.edu::a0cadb9a-b3c6-40d9-a3cc-86e52bd1abea" providerId="AD" clId="Web-{9B0F3CBE-637D-4364-9387-B15BD144AF45}"/>
    <pc:docChg chg="addSld delSld modSld">
      <pc:chgData name="Aaron Hastie" userId="S::ah20e@fsu.edu::a0cadb9a-b3c6-40d9-a3cc-86e52bd1abea" providerId="AD" clId="Web-{9B0F3CBE-637D-4364-9387-B15BD144AF45}" dt="2024-02-23T01:33:14.332" v="464" actId="1076"/>
      <pc:docMkLst>
        <pc:docMk/>
      </pc:docMkLst>
      <pc:sldChg chg="addSp delSp new del">
        <pc:chgData name="Aaron Hastie" userId="S::ah20e@fsu.edu::a0cadb9a-b3c6-40d9-a3cc-86e52bd1abea" providerId="AD" clId="Web-{9B0F3CBE-637D-4364-9387-B15BD144AF45}" dt="2024-02-23T01:27:20.606" v="6"/>
        <pc:sldMkLst>
          <pc:docMk/>
          <pc:sldMk cId="2188541" sldId="257"/>
        </pc:sldMkLst>
        <pc:spChg chg="del">
          <ac:chgData name="Aaron Hastie" userId="S::ah20e@fsu.edu::a0cadb9a-b3c6-40d9-a3cc-86e52bd1abea" providerId="AD" clId="Web-{9B0F3CBE-637D-4364-9387-B15BD144AF45}" dt="2024-02-23T01:27:10.809" v="1"/>
          <ac:spMkLst>
            <pc:docMk/>
            <pc:sldMk cId="2188541" sldId="257"/>
            <ac:spMk id="2" creationId="{B897B048-80D1-A5F0-CDF8-31DA2BE5A58A}"/>
          </ac:spMkLst>
        </pc:spChg>
        <pc:spChg chg="add del">
          <ac:chgData name="Aaron Hastie" userId="S::ah20e@fsu.edu::a0cadb9a-b3c6-40d9-a3cc-86e52bd1abea" providerId="AD" clId="Web-{9B0F3CBE-637D-4364-9387-B15BD144AF45}" dt="2024-02-23T01:27:18.918" v="5"/>
          <ac:spMkLst>
            <pc:docMk/>
            <pc:sldMk cId="2188541" sldId="257"/>
            <ac:spMk id="3" creationId="{FC0BC6A8-FCE9-6514-1FC2-FCB96B697619}"/>
          </ac:spMkLst>
        </pc:spChg>
        <pc:spChg chg="add del">
          <ac:chgData name="Aaron Hastie" userId="S::ah20e@fsu.edu::a0cadb9a-b3c6-40d9-a3cc-86e52bd1abea" providerId="AD" clId="Web-{9B0F3CBE-637D-4364-9387-B15BD144AF45}" dt="2024-02-23T01:27:16.653" v="4"/>
          <ac:spMkLst>
            <pc:docMk/>
            <pc:sldMk cId="2188541" sldId="257"/>
            <ac:spMk id="5" creationId="{2BC920E1-1F06-38EA-4C83-B6AC90CE55A7}"/>
          </ac:spMkLst>
        </pc:spChg>
      </pc:sldChg>
      <pc:sldChg chg="addSp delSp modSp add replId">
        <pc:chgData name="Aaron Hastie" userId="S::ah20e@fsu.edu::a0cadb9a-b3c6-40d9-a3cc-86e52bd1abea" providerId="AD" clId="Web-{9B0F3CBE-637D-4364-9387-B15BD144AF45}" dt="2024-02-23T01:33:14.332" v="464" actId="1076"/>
        <pc:sldMkLst>
          <pc:docMk/>
          <pc:sldMk cId="1791205308" sldId="257"/>
        </pc:sldMkLst>
        <pc:spChg chg="mod">
          <ac:chgData name="Aaron Hastie" userId="S::ah20e@fsu.edu::a0cadb9a-b3c6-40d9-a3cc-86e52bd1abea" providerId="AD" clId="Web-{9B0F3CBE-637D-4364-9387-B15BD144AF45}" dt="2024-02-23T01:32:23.284" v="442" actId="20577"/>
          <ac:spMkLst>
            <pc:docMk/>
            <pc:sldMk cId="1791205308" sldId="257"/>
            <ac:spMk id="31" creationId="{27D56F2A-32F1-869C-A0B1-2F03E5A01987}"/>
          </ac:spMkLst>
        </pc:spChg>
        <pc:spChg chg="mod">
          <ac:chgData name="Aaron Hastie" userId="S::ah20e@fsu.edu::a0cadb9a-b3c6-40d9-a3cc-86e52bd1abea" providerId="AD" clId="Web-{9B0F3CBE-637D-4364-9387-B15BD144AF45}" dt="2024-02-23T01:31:10.205" v="109" actId="20577"/>
          <ac:spMkLst>
            <pc:docMk/>
            <pc:sldMk cId="1791205308" sldId="257"/>
            <ac:spMk id="34" creationId="{B316E319-D9B0-20CF-D3C9-40E5C7F25F0E}"/>
          </ac:spMkLst>
        </pc:spChg>
        <pc:spChg chg="mod">
          <ac:chgData name="Aaron Hastie" userId="S::ah20e@fsu.edu::a0cadb9a-b3c6-40d9-a3cc-86e52bd1abea" providerId="AD" clId="Web-{9B0F3CBE-637D-4364-9387-B15BD144AF45}" dt="2024-02-23T01:31:40.924" v="430" actId="1076"/>
          <ac:spMkLst>
            <pc:docMk/>
            <pc:sldMk cId="1791205308" sldId="257"/>
            <ac:spMk id="1024" creationId="{815EF771-B8C3-9ACD-CA67-50ECD96FB7BC}"/>
          </ac:spMkLst>
        </pc:spChg>
        <pc:spChg chg="mod">
          <ac:chgData name="Aaron Hastie" userId="S::ah20e@fsu.edu::a0cadb9a-b3c6-40d9-a3cc-86e52bd1abea" providerId="AD" clId="Web-{9B0F3CBE-637D-4364-9387-B15BD144AF45}" dt="2024-02-23T01:30:54.767" v="102" actId="14100"/>
          <ac:spMkLst>
            <pc:docMk/>
            <pc:sldMk cId="1791205308" sldId="257"/>
            <ac:spMk id="1027" creationId="{6E994453-EAC2-8CD1-6675-A0DBF413F6AA}"/>
          </ac:spMkLst>
        </pc:spChg>
        <pc:spChg chg="del">
          <ac:chgData name="Aaron Hastie" userId="S::ah20e@fsu.edu::a0cadb9a-b3c6-40d9-a3cc-86e52bd1abea" providerId="AD" clId="Web-{9B0F3CBE-637D-4364-9387-B15BD144AF45}" dt="2024-02-23T01:32:51.769" v="456"/>
          <ac:spMkLst>
            <pc:docMk/>
            <pc:sldMk cId="1791205308" sldId="257"/>
            <ac:spMk id="1037" creationId="{B2D97888-7028-8142-2B3C-2480FAA28E91}"/>
          </ac:spMkLst>
        </pc:spChg>
        <pc:spChg chg="del mod">
          <ac:chgData name="Aaron Hastie" userId="S::ah20e@fsu.edu::a0cadb9a-b3c6-40d9-a3cc-86e52bd1abea" providerId="AD" clId="Web-{9B0F3CBE-637D-4364-9387-B15BD144AF45}" dt="2024-02-23T01:32:50.941" v="455"/>
          <ac:spMkLst>
            <pc:docMk/>
            <pc:sldMk cId="1791205308" sldId="257"/>
            <ac:spMk id="1038" creationId="{2D8578DC-D48B-0CF2-94B8-C0F01486C037}"/>
          </ac:spMkLst>
        </pc:spChg>
        <pc:spChg chg="del">
          <ac:chgData name="Aaron Hastie" userId="S::ah20e@fsu.edu::a0cadb9a-b3c6-40d9-a3cc-86e52bd1abea" providerId="AD" clId="Web-{9B0F3CBE-637D-4364-9387-B15BD144AF45}" dt="2024-02-23T01:32:55.504" v="461"/>
          <ac:spMkLst>
            <pc:docMk/>
            <pc:sldMk cId="1791205308" sldId="257"/>
            <ac:spMk id="1051" creationId="{12865D94-D9B2-05AF-68CD-6F340C24A497}"/>
          </ac:spMkLst>
        </pc:spChg>
        <pc:spChg chg="del">
          <ac:chgData name="Aaron Hastie" userId="S::ah20e@fsu.edu::a0cadb9a-b3c6-40d9-a3cc-86e52bd1abea" providerId="AD" clId="Web-{9B0F3CBE-637D-4364-9387-B15BD144AF45}" dt="2024-02-23T01:32:54.785" v="460"/>
          <ac:spMkLst>
            <pc:docMk/>
            <pc:sldMk cId="1791205308" sldId="257"/>
            <ac:spMk id="1052" creationId="{327B94F3-A6B0-DC61-1C19-B9B6F82331D4}"/>
          </ac:spMkLst>
        </pc:spChg>
        <pc:spChg chg="del">
          <ac:chgData name="Aaron Hastie" userId="S::ah20e@fsu.edu::a0cadb9a-b3c6-40d9-a3cc-86e52bd1abea" providerId="AD" clId="Web-{9B0F3CBE-637D-4364-9387-B15BD144AF45}" dt="2024-02-23T01:32:44.800" v="447"/>
          <ac:spMkLst>
            <pc:docMk/>
            <pc:sldMk cId="1791205308" sldId="257"/>
            <ac:spMk id="1058" creationId="{1B8E03E1-12DF-4FB5-92BD-C5CDCA76AE25}"/>
          </ac:spMkLst>
        </pc:spChg>
        <pc:spChg chg="del">
          <ac:chgData name="Aaron Hastie" userId="S::ah20e@fsu.edu::a0cadb9a-b3c6-40d9-a3cc-86e52bd1abea" providerId="AD" clId="Web-{9B0F3CBE-637D-4364-9387-B15BD144AF45}" dt="2024-02-23T01:32:43.378" v="445"/>
          <ac:spMkLst>
            <pc:docMk/>
            <pc:sldMk cId="1791205308" sldId="257"/>
            <ac:spMk id="1059" creationId="{5911278A-8790-E713-A3C4-CF44CE01367F}"/>
          </ac:spMkLst>
        </pc:spChg>
        <pc:spChg chg="del">
          <ac:chgData name="Aaron Hastie" userId="S::ah20e@fsu.edu::a0cadb9a-b3c6-40d9-a3cc-86e52bd1abea" providerId="AD" clId="Web-{9B0F3CBE-637D-4364-9387-B15BD144AF45}" dt="2024-02-23T01:32:46.878" v="450"/>
          <ac:spMkLst>
            <pc:docMk/>
            <pc:sldMk cId="1791205308" sldId="257"/>
            <ac:spMk id="1062" creationId="{772214D5-E70A-9A1B-0142-3F58A8C1C533}"/>
          </ac:spMkLst>
        </pc:spChg>
        <pc:spChg chg="del">
          <ac:chgData name="Aaron Hastie" userId="S::ah20e@fsu.edu::a0cadb9a-b3c6-40d9-a3cc-86e52bd1abea" providerId="AD" clId="Web-{9B0F3CBE-637D-4364-9387-B15BD144AF45}" dt="2024-02-23T01:32:52.566" v="457"/>
          <ac:spMkLst>
            <pc:docMk/>
            <pc:sldMk cId="1791205308" sldId="257"/>
            <ac:spMk id="1063" creationId="{1FB7DE85-FF1F-253F-C94B-0EAFFC47EF9B}"/>
          </ac:spMkLst>
        </pc:spChg>
        <pc:picChg chg="del">
          <ac:chgData name="Aaron Hastie" userId="S::ah20e@fsu.edu::a0cadb9a-b3c6-40d9-a3cc-86e52bd1abea" providerId="AD" clId="Web-{9B0F3CBE-637D-4364-9387-B15BD144AF45}" dt="2024-02-23T01:32:48.410" v="453"/>
          <ac:picMkLst>
            <pc:docMk/>
            <pc:sldMk cId="1791205308" sldId="257"/>
            <ac:picMk id="45" creationId="{CB8ECED1-42E8-D045-3C7A-409DD53D6BA8}"/>
          </ac:picMkLst>
        </pc:picChg>
        <pc:picChg chg="del">
          <ac:chgData name="Aaron Hastie" userId="S::ah20e@fsu.edu::a0cadb9a-b3c6-40d9-a3cc-86e52bd1abea" providerId="AD" clId="Web-{9B0F3CBE-637D-4364-9387-B15BD144AF45}" dt="2024-02-23T01:32:46.066" v="449"/>
          <ac:picMkLst>
            <pc:docMk/>
            <pc:sldMk cId="1791205308" sldId="257"/>
            <ac:picMk id="47" creationId="{F1FC93F6-6B65-81AB-A7F9-969AB504778B}"/>
          </ac:picMkLst>
        </pc:picChg>
        <pc:picChg chg="add del mod">
          <ac:chgData name="Aaron Hastie" userId="S::ah20e@fsu.edu::a0cadb9a-b3c6-40d9-a3cc-86e52bd1abea" providerId="AD" clId="Web-{9B0F3CBE-637D-4364-9387-B15BD144AF45}" dt="2024-02-23T01:33:14.332" v="464" actId="1076"/>
          <ac:picMkLst>
            <pc:docMk/>
            <pc:sldMk cId="1791205308" sldId="257"/>
            <ac:picMk id="48" creationId="{A8A48E3A-EE9A-AADA-9129-5BE125E76CA5}"/>
          </ac:picMkLst>
        </pc:picChg>
        <pc:picChg chg="del">
          <ac:chgData name="Aaron Hastie" userId="S::ah20e@fsu.edu::a0cadb9a-b3c6-40d9-a3cc-86e52bd1abea" providerId="AD" clId="Web-{9B0F3CBE-637D-4364-9387-B15BD144AF45}" dt="2024-02-23T01:32:45.488" v="448"/>
          <ac:picMkLst>
            <pc:docMk/>
            <pc:sldMk cId="1791205308" sldId="257"/>
            <ac:picMk id="49" creationId="{CE683A34-5BAB-00BE-B7F1-73E5FB9CCC4A}"/>
          </ac:picMkLst>
        </pc:picChg>
        <pc:picChg chg="del">
          <ac:chgData name="Aaron Hastie" userId="S::ah20e@fsu.edu::a0cadb9a-b3c6-40d9-a3cc-86e52bd1abea" providerId="AD" clId="Web-{9B0F3CBE-637D-4364-9387-B15BD144AF45}" dt="2024-02-23T01:32:48.003" v="452"/>
          <ac:picMkLst>
            <pc:docMk/>
            <pc:sldMk cId="1791205308" sldId="257"/>
            <ac:picMk id="1032" creationId="{858E8257-974A-26DF-F380-549EC0AEF39E}"/>
          </ac:picMkLst>
        </pc:picChg>
        <pc:picChg chg="del">
          <ac:chgData name="Aaron Hastie" userId="S::ah20e@fsu.edu::a0cadb9a-b3c6-40d9-a3cc-86e52bd1abea" providerId="AD" clId="Web-{9B0F3CBE-637D-4364-9387-B15BD144AF45}" dt="2024-02-23T01:32:47.472" v="451"/>
          <ac:picMkLst>
            <pc:docMk/>
            <pc:sldMk cId="1791205308" sldId="257"/>
            <ac:picMk id="1033" creationId="{10E6F13E-54D2-E5D1-FFCF-28BB5204FA39}"/>
          </ac:picMkLst>
        </pc:picChg>
        <pc:picChg chg="del">
          <ac:chgData name="Aaron Hastie" userId="S::ah20e@fsu.edu::a0cadb9a-b3c6-40d9-a3cc-86e52bd1abea" providerId="AD" clId="Web-{9B0F3CBE-637D-4364-9387-B15BD144AF45}" dt="2024-02-23T01:32:53.113" v="458"/>
          <ac:picMkLst>
            <pc:docMk/>
            <pc:sldMk cId="1791205308" sldId="257"/>
            <ac:picMk id="1034" creationId="{BC029D83-E494-4B22-BAF2-C9019E3F7699}"/>
          </ac:picMkLst>
        </pc:picChg>
        <pc:picChg chg="del mod">
          <ac:chgData name="Aaron Hastie" userId="S::ah20e@fsu.edu::a0cadb9a-b3c6-40d9-a3cc-86e52bd1abea" providerId="AD" clId="Web-{9B0F3CBE-637D-4364-9387-B15BD144AF45}" dt="2024-02-23T01:32:43.988" v="446"/>
          <ac:picMkLst>
            <pc:docMk/>
            <pc:sldMk cId="1791205308" sldId="257"/>
            <ac:picMk id="1056" creationId="{F130F328-792F-139D-63EB-295F501612B6}"/>
          </ac:picMkLst>
        </pc:picChg>
        <pc:picChg chg="del">
          <ac:chgData name="Aaron Hastie" userId="S::ah20e@fsu.edu::a0cadb9a-b3c6-40d9-a3cc-86e52bd1abea" providerId="AD" clId="Web-{9B0F3CBE-637D-4364-9387-B15BD144AF45}" dt="2024-02-23T01:32:53.707" v="459"/>
          <ac:picMkLst>
            <pc:docMk/>
            <pc:sldMk cId="1791205308" sldId="257"/>
            <ac:picMk id="1057" creationId="{7C5DE257-C48A-7D23-F869-58BECE384513}"/>
          </ac:picMkLst>
        </pc:picChg>
      </pc:sldChg>
    </pc:docChg>
  </pc:docChgLst>
  <pc:docChgLst>
    <pc:chgData name="Alex Soriano" userId="S::as20k@fsu.edu::72b4b309-8b8b-44e1-92d2-8b49f6a9b76a" providerId="AD" clId="Web-{66E0D830-04D5-4CE3-A19C-EDE6F863CB95}"/>
    <pc:docChg chg="modSld">
      <pc:chgData name="Alex Soriano" userId="S::as20k@fsu.edu::72b4b309-8b8b-44e1-92d2-8b49f6a9b76a" providerId="AD" clId="Web-{66E0D830-04D5-4CE3-A19C-EDE6F863CB95}" dt="2024-03-22T19:00:37.198" v="44" actId="14100"/>
      <pc:docMkLst>
        <pc:docMk/>
      </pc:docMkLst>
      <pc:sldChg chg="modSp">
        <pc:chgData name="Alex Soriano" userId="S::as20k@fsu.edu::72b4b309-8b8b-44e1-92d2-8b49f6a9b76a" providerId="AD" clId="Web-{66E0D830-04D5-4CE3-A19C-EDE6F863CB95}" dt="2024-03-22T19:00:37.198" v="44" actId="14100"/>
        <pc:sldMkLst>
          <pc:docMk/>
          <pc:sldMk cId="1791205308" sldId="257"/>
        </pc:sldMkLst>
        <pc:spChg chg="mod">
          <ac:chgData name="Alex Soriano" userId="S::as20k@fsu.edu::72b4b309-8b8b-44e1-92d2-8b49f6a9b76a" providerId="AD" clId="Web-{66E0D830-04D5-4CE3-A19C-EDE6F863CB95}" dt="2024-03-22T18:57:35.116" v="42" actId="20577"/>
          <ac:spMkLst>
            <pc:docMk/>
            <pc:sldMk cId="1791205308" sldId="257"/>
            <ac:spMk id="62" creationId="{A61E7EDD-B5A2-215B-ED8E-F45825BEC434}"/>
          </ac:spMkLst>
        </pc:spChg>
        <pc:spChg chg="mod">
          <ac:chgData name="Alex Soriano" userId="S::as20k@fsu.edu::72b4b309-8b8b-44e1-92d2-8b49f6a9b76a" providerId="AD" clId="Web-{66E0D830-04D5-4CE3-A19C-EDE6F863CB95}" dt="2024-03-22T19:00:37.198" v="44" actId="14100"/>
          <ac:spMkLst>
            <pc:docMk/>
            <pc:sldMk cId="1791205308" sldId="257"/>
            <ac:spMk id="1156" creationId="{FC5897C8-B110-82C7-A001-3EDA802FEF69}"/>
          </ac:spMkLst>
        </pc:spChg>
      </pc:sldChg>
    </pc:docChg>
  </pc:docChgLst>
  <pc:docChgLst>
    <pc:chgData name="Kyle Joseph Lozano" userId="S::kjl18bj@fsu.edu::39b5438c-525b-466a-acc8-3e5c00bcf752" providerId="AD" clId="Web-{3740975E-5883-40AA-A82F-DD7194AC7B2E}"/>
    <pc:docChg chg="modSld">
      <pc:chgData name="Kyle Joseph Lozano" userId="S::kjl18bj@fsu.edu::39b5438c-525b-466a-acc8-3e5c00bcf752" providerId="AD" clId="Web-{3740975E-5883-40AA-A82F-DD7194AC7B2E}" dt="2023-12-03T22:57:39.883" v="355" actId="20577"/>
      <pc:docMkLst>
        <pc:docMk/>
      </pc:docMkLst>
      <pc:sldChg chg="addSp delSp modSp">
        <pc:chgData name="Kyle Joseph Lozano" userId="S::kjl18bj@fsu.edu::39b5438c-525b-466a-acc8-3e5c00bcf752" providerId="AD" clId="Web-{3740975E-5883-40AA-A82F-DD7194AC7B2E}" dt="2023-12-03T22:57:39.883" v="355" actId="20577"/>
        <pc:sldMkLst>
          <pc:docMk/>
          <pc:sldMk cId="541853025" sldId="256"/>
        </pc:sldMkLst>
        <pc:spChg chg="mod">
          <ac:chgData name="Kyle Joseph Lozano" userId="S::kjl18bj@fsu.edu::39b5438c-525b-466a-acc8-3e5c00bcf752" providerId="AD" clId="Web-{3740975E-5883-40AA-A82F-DD7194AC7B2E}" dt="2023-12-03T21:21:55.865" v="220" actId="1076"/>
          <ac:spMkLst>
            <pc:docMk/>
            <pc:sldMk cId="541853025" sldId="256"/>
            <ac:spMk id="8" creationId="{D30B642D-8993-0597-CD4B-D6698435A07F}"/>
          </ac:spMkLst>
        </pc:spChg>
        <pc:spChg chg="mod">
          <ac:chgData name="Kyle Joseph Lozano" userId="S::kjl18bj@fsu.edu::39b5438c-525b-466a-acc8-3e5c00bcf752" providerId="AD" clId="Web-{3740975E-5883-40AA-A82F-DD7194AC7B2E}" dt="2023-12-03T21:21:55.880" v="221" actId="1076"/>
          <ac:spMkLst>
            <pc:docMk/>
            <pc:sldMk cId="541853025" sldId="256"/>
            <ac:spMk id="11" creationId="{0363F247-3B81-3FA2-094B-3FDB610F9DE4}"/>
          </ac:spMkLst>
        </pc:spChg>
        <pc:spChg chg="mod">
          <ac:chgData name="Kyle Joseph Lozano" userId="S::kjl18bj@fsu.edu::39b5438c-525b-466a-acc8-3e5c00bcf752" providerId="AD" clId="Web-{3740975E-5883-40AA-A82F-DD7194AC7B2E}" dt="2023-12-03T21:21:55.911" v="222" actId="1076"/>
          <ac:spMkLst>
            <pc:docMk/>
            <pc:sldMk cId="541853025" sldId="256"/>
            <ac:spMk id="14" creationId="{05094BBE-4511-F68E-C4A0-E97A1E03346C}"/>
          </ac:spMkLst>
        </pc:spChg>
        <pc:spChg chg="mod">
          <ac:chgData name="Kyle Joseph Lozano" userId="S::kjl18bj@fsu.edu::39b5438c-525b-466a-acc8-3e5c00bcf752" providerId="AD" clId="Web-{3740975E-5883-40AA-A82F-DD7194AC7B2E}" dt="2023-12-03T21:21:55.927" v="223" actId="1076"/>
          <ac:spMkLst>
            <pc:docMk/>
            <pc:sldMk cId="541853025" sldId="256"/>
            <ac:spMk id="15" creationId="{93FA3839-5852-E51E-4478-2FEFB3AAA53A}"/>
          </ac:spMkLst>
        </pc:spChg>
        <pc:spChg chg="mod">
          <ac:chgData name="Kyle Joseph Lozano" userId="S::kjl18bj@fsu.edu::39b5438c-525b-466a-acc8-3e5c00bcf752" providerId="AD" clId="Web-{3740975E-5883-40AA-A82F-DD7194AC7B2E}" dt="2023-12-03T21:21:55.958" v="224" actId="1076"/>
          <ac:spMkLst>
            <pc:docMk/>
            <pc:sldMk cId="541853025" sldId="256"/>
            <ac:spMk id="16" creationId="{7F6280F8-9EED-7056-4D5C-81167F389B74}"/>
          </ac:spMkLst>
        </pc:spChg>
        <pc:spChg chg="mod">
          <ac:chgData name="Kyle Joseph Lozano" userId="S::kjl18bj@fsu.edu::39b5438c-525b-466a-acc8-3e5c00bcf752" providerId="AD" clId="Web-{3740975E-5883-40AA-A82F-DD7194AC7B2E}" dt="2023-12-03T20:59:33.892" v="124" actId="14100"/>
          <ac:spMkLst>
            <pc:docMk/>
            <pc:sldMk cId="541853025" sldId="256"/>
            <ac:spMk id="18" creationId="{1CE70CD2-5494-DB65-5CD6-08780F47DA88}"/>
          </ac:spMkLst>
        </pc:spChg>
        <pc:spChg chg="mod">
          <ac:chgData name="Kyle Joseph Lozano" userId="S::kjl18bj@fsu.edu::39b5438c-525b-466a-acc8-3e5c00bcf752" providerId="AD" clId="Web-{3740975E-5883-40AA-A82F-DD7194AC7B2E}" dt="2023-12-03T21:03:20.882" v="209" actId="1076"/>
          <ac:spMkLst>
            <pc:docMk/>
            <pc:sldMk cId="541853025" sldId="256"/>
            <ac:spMk id="27" creationId="{4A9AA34C-C307-6740-92AF-51306958292F}"/>
          </ac:spMkLst>
        </pc:spChg>
        <pc:spChg chg="mod">
          <ac:chgData name="Kyle Joseph Lozano" userId="S::kjl18bj@fsu.edu::39b5438c-525b-466a-acc8-3e5c00bcf752" providerId="AD" clId="Web-{3740975E-5883-40AA-A82F-DD7194AC7B2E}" dt="2023-12-03T21:03:20.898" v="210" actId="1076"/>
          <ac:spMkLst>
            <pc:docMk/>
            <pc:sldMk cId="541853025" sldId="256"/>
            <ac:spMk id="39" creationId="{4CC83F9E-2EE8-73EC-0816-A85C54F27B8B}"/>
          </ac:spMkLst>
        </pc:spChg>
        <pc:spChg chg="mod">
          <ac:chgData name="Kyle Joseph Lozano" userId="S::kjl18bj@fsu.edu::39b5438c-525b-466a-acc8-3e5c00bcf752" providerId="AD" clId="Web-{3740975E-5883-40AA-A82F-DD7194AC7B2E}" dt="2023-12-03T21:03:20.929" v="211" actId="1076"/>
          <ac:spMkLst>
            <pc:docMk/>
            <pc:sldMk cId="541853025" sldId="256"/>
            <ac:spMk id="40" creationId="{44E4136C-2729-9DA8-7A39-348A71AEC1F6}"/>
          </ac:spMkLst>
        </pc:spChg>
        <pc:spChg chg="mod">
          <ac:chgData name="Kyle Joseph Lozano" userId="S::kjl18bj@fsu.edu::39b5438c-525b-466a-acc8-3e5c00bcf752" providerId="AD" clId="Web-{3740975E-5883-40AA-A82F-DD7194AC7B2E}" dt="2023-12-03T21:03:20.945" v="212" actId="1076"/>
          <ac:spMkLst>
            <pc:docMk/>
            <pc:sldMk cId="541853025" sldId="256"/>
            <ac:spMk id="41" creationId="{33F01150-95EC-75FE-8C4C-62F82C852BC3}"/>
          </ac:spMkLst>
        </pc:spChg>
        <pc:spChg chg="mod">
          <ac:chgData name="Kyle Joseph Lozano" userId="S::kjl18bj@fsu.edu::39b5438c-525b-466a-acc8-3e5c00bcf752" providerId="AD" clId="Web-{3740975E-5883-40AA-A82F-DD7194AC7B2E}" dt="2023-12-03T21:03:20.976" v="213" actId="1076"/>
          <ac:spMkLst>
            <pc:docMk/>
            <pc:sldMk cId="541853025" sldId="256"/>
            <ac:spMk id="42" creationId="{8BB2A27B-7BDD-C704-27B9-D572DB587719}"/>
          </ac:spMkLst>
        </pc:spChg>
        <pc:spChg chg="mod">
          <ac:chgData name="Kyle Joseph Lozano" userId="S::kjl18bj@fsu.edu::39b5438c-525b-466a-acc8-3e5c00bcf752" providerId="AD" clId="Web-{3740975E-5883-40AA-A82F-DD7194AC7B2E}" dt="2023-12-03T20:59:28.438" v="121" actId="20577"/>
          <ac:spMkLst>
            <pc:docMk/>
            <pc:sldMk cId="541853025" sldId="256"/>
            <ac:spMk id="54" creationId="{5401AB7C-5B78-943B-CED3-B06E3DF4BCD9}"/>
          </ac:spMkLst>
        </pc:spChg>
        <pc:spChg chg="mod">
          <ac:chgData name="Kyle Joseph Lozano" userId="S::kjl18bj@fsu.edu::39b5438c-525b-466a-acc8-3e5c00bcf752" providerId="AD" clId="Web-{3740975E-5883-40AA-A82F-DD7194AC7B2E}" dt="2023-12-03T20:57:15.701" v="115"/>
          <ac:spMkLst>
            <pc:docMk/>
            <pc:sldMk cId="541853025" sldId="256"/>
            <ac:spMk id="56" creationId="{7C0EE9FD-2B83-D8FD-8946-307823CE317C}"/>
          </ac:spMkLst>
        </pc:spChg>
        <pc:spChg chg="mod">
          <ac:chgData name="Kyle Joseph Lozano" userId="S::kjl18bj@fsu.edu::39b5438c-525b-466a-acc8-3e5c00bcf752" providerId="AD" clId="Web-{3740975E-5883-40AA-A82F-DD7194AC7B2E}" dt="2023-12-03T20:59:37.611" v="125" actId="20577"/>
          <ac:spMkLst>
            <pc:docMk/>
            <pc:sldMk cId="541853025" sldId="256"/>
            <ac:spMk id="58" creationId="{696E646A-1E26-0E53-EA73-7BBC8B5C12B2}"/>
          </ac:spMkLst>
        </pc:spChg>
        <pc:spChg chg="add del mod">
          <ac:chgData name="Kyle Joseph Lozano" userId="S::kjl18bj@fsu.edu::39b5438c-525b-466a-acc8-3e5c00bcf752" providerId="AD" clId="Web-{3740975E-5883-40AA-A82F-DD7194AC7B2E}" dt="2023-12-03T22:57:08.648" v="347"/>
          <ac:spMkLst>
            <pc:docMk/>
            <pc:sldMk cId="541853025" sldId="256"/>
            <ac:spMk id="1035" creationId="{DB53FFF4-3AEA-D06F-73FA-F09450B9961E}"/>
          </ac:spMkLst>
        </pc:spChg>
        <pc:spChg chg="add del mod">
          <ac:chgData name="Kyle Joseph Lozano" userId="S::kjl18bj@fsu.edu::39b5438c-525b-466a-acc8-3e5c00bcf752" providerId="AD" clId="Web-{3740975E-5883-40AA-A82F-DD7194AC7B2E}" dt="2023-12-03T22:57:08.648" v="346"/>
          <ac:spMkLst>
            <pc:docMk/>
            <pc:sldMk cId="541853025" sldId="256"/>
            <ac:spMk id="1036" creationId="{FA397AA3-E5FB-1C20-8C79-93A74AF0330F}"/>
          </ac:spMkLst>
        </pc:spChg>
        <pc:spChg chg="add mod">
          <ac:chgData name="Kyle Joseph Lozano" userId="S::kjl18bj@fsu.edu::39b5438c-525b-466a-acc8-3e5c00bcf752" providerId="AD" clId="Web-{3740975E-5883-40AA-A82F-DD7194AC7B2E}" dt="2023-12-03T22:56:10.631" v="339" actId="1076"/>
          <ac:spMkLst>
            <pc:docMk/>
            <pc:sldMk cId="541853025" sldId="256"/>
            <ac:spMk id="1037" creationId="{B2D97888-7028-8142-2B3C-2480FAA28E91}"/>
          </ac:spMkLst>
        </pc:spChg>
        <pc:spChg chg="add mod">
          <ac:chgData name="Kyle Joseph Lozano" userId="S::kjl18bj@fsu.edu::39b5438c-525b-466a-acc8-3e5c00bcf752" providerId="AD" clId="Web-{3740975E-5883-40AA-A82F-DD7194AC7B2E}" dt="2023-12-03T22:57:02.382" v="345" actId="1076"/>
          <ac:spMkLst>
            <pc:docMk/>
            <pc:sldMk cId="541853025" sldId="256"/>
            <ac:spMk id="1038" creationId="{2D8578DC-D48B-0CF2-94B8-C0F01486C037}"/>
          </ac:spMkLst>
        </pc:spChg>
        <pc:spChg chg="del mod">
          <ac:chgData name="Kyle Joseph Lozano" userId="S::kjl18bj@fsu.edu::39b5438c-525b-466a-acc8-3e5c00bcf752" providerId="AD" clId="Web-{3740975E-5883-40AA-A82F-DD7194AC7B2E}" dt="2023-12-03T22:54:53.738" v="318"/>
          <ac:spMkLst>
            <pc:docMk/>
            <pc:sldMk cId="541853025" sldId="256"/>
            <ac:spMk id="1044" creationId="{5DEB2264-2E40-23F9-E66E-3C3CCA1C4F87}"/>
          </ac:spMkLst>
        </pc:spChg>
        <pc:spChg chg="del mod">
          <ac:chgData name="Kyle Joseph Lozano" userId="S::kjl18bj@fsu.edu::39b5438c-525b-466a-acc8-3e5c00bcf752" providerId="AD" clId="Web-{3740975E-5883-40AA-A82F-DD7194AC7B2E}" dt="2023-12-03T22:54:41.675" v="316"/>
          <ac:spMkLst>
            <pc:docMk/>
            <pc:sldMk cId="541853025" sldId="256"/>
            <ac:spMk id="1045" creationId="{1FDFC7F6-D69B-E80E-DD02-A1359C0B349C}"/>
          </ac:spMkLst>
        </pc:spChg>
        <pc:spChg chg="add mod">
          <ac:chgData name="Kyle Joseph Lozano" userId="S::kjl18bj@fsu.edu::39b5438c-525b-466a-acc8-3e5c00bcf752" providerId="AD" clId="Web-{3740975E-5883-40AA-A82F-DD7194AC7B2E}" dt="2023-12-03T22:57:23.023" v="352" actId="1076"/>
          <ac:spMkLst>
            <pc:docMk/>
            <pc:sldMk cId="541853025" sldId="256"/>
            <ac:spMk id="1051" creationId="{12865D94-D9B2-05AF-68CD-6F340C24A497}"/>
          </ac:spMkLst>
        </pc:spChg>
        <pc:spChg chg="add mod">
          <ac:chgData name="Kyle Joseph Lozano" userId="S::kjl18bj@fsu.edu::39b5438c-525b-466a-acc8-3e5c00bcf752" providerId="AD" clId="Web-{3740975E-5883-40AA-A82F-DD7194AC7B2E}" dt="2023-12-03T22:57:39.883" v="355" actId="20577"/>
          <ac:spMkLst>
            <pc:docMk/>
            <pc:sldMk cId="541853025" sldId="256"/>
            <ac:spMk id="1052" creationId="{327B94F3-A6B0-DC61-1C19-B9B6F82331D4}"/>
          </ac:spMkLst>
        </pc:spChg>
        <pc:spChg chg="mod">
          <ac:chgData name="Kyle Joseph Lozano" userId="S::kjl18bj@fsu.edu::39b5438c-525b-466a-acc8-3e5c00bcf752" providerId="AD" clId="Web-{3740975E-5883-40AA-A82F-DD7194AC7B2E}" dt="2023-12-03T22:55:26.067" v="330" actId="1076"/>
          <ac:spMkLst>
            <pc:docMk/>
            <pc:sldMk cId="541853025" sldId="256"/>
            <ac:spMk id="1058" creationId="{1B8E03E1-12DF-4FB5-92BD-C5CDCA76AE25}"/>
          </ac:spMkLst>
        </pc:spChg>
        <pc:spChg chg="mod">
          <ac:chgData name="Kyle Joseph Lozano" userId="S::kjl18bj@fsu.edu::39b5438c-525b-466a-acc8-3e5c00bcf752" providerId="AD" clId="Web-{3740975E-5883-40AA-A82F-DD7194AC7B2E}" dt="2023-12-03T22:55:35.848" v="332" actId="1076"/>
          <ac:spMkLst>
            <pc:docMk/>
            <pc:sldMk cId="541853025" sldId="256"/>
            <ac:spMk id="1059" creationId="{5911278A-8790-E713-A3C4-CF44CE01367F}"/>
          </ac:spMkLst>
        </pc:spChg>
        <pc:spChg chg="del">
          <ac:chgData name="Kyle Joseph Lozano" userId="S::kjl18bj@fsu.edu::39b5438c-525b-466a-acc8-3e5c00bcf752" providerId="AD" clId="Web-{3740975E-5883-40AA-A82F-DD7194AC7B2E}" dt="2023-12-03T22:55:10.160" v="327"/>
          <ac:spMkLst>
            <pc:docMk/>
            <pc:sldMk cId="541853025" sldId="256"/>
            <ac:spMk id="1060" creationId="{99370119-3FF1-CA36-C998-946C2438B8AE}"/>
          </ac:spMkLst>
        </pc:spChg>
        <pc:spChg chg="mod">
          <ac:chgData name="Kyle Joseph Lozano" userId="S::kjl18bj@fsu.edu::39b5438c-525b-466a-acc8-3e5c00bcf752" providerId="AD" clId="Web-{3740975E-5883-40AA-A82F-DD7194AC7B2E}" dt="2023-12-03T21:01:27.176" v="179" actId="1076"/>
          <ac:spMkLst>
            <pc:docMk/>
            <pc:sldMk cId="541853025" sldId="256"/>
            <ac:spMk id="1071" creationId="{758F4C96-4DD5-78E9-B9F3-2DAAF93BC322}"/>
          </ac:spMkLst>
        </pc:spChg>
        <pc:grpChg chg="mod">
          <ac:chgData name="Kyle Joseph Lozano" userId="S::kjl18bj@fsu.edu::39b5438c-525b-466a-acc8-3e5c00bcf752" providerId="AD" clId="Web-{3740975E-5883-40AA-A82F-DD7194AC7B2E}" dt="2023-12-03T20:54:44.869" v="69" actId="1076"/>
          <ac:grpSpMkLst>
            <pc:docMk/>
            <pc:sldMk cId="541853025" sldId="256"/>
            <ac:grpSpMk id="38" creationId="{14F3E111-C54E-4125-2EB1-816A80AAFD9F}"/>
          </ac:grpSpMkLst>
        </pc:grpChg>
        <pc:grpChg chg="mod">
          <ac:chgData name="Kyle Joseph Lozano" userId="S::kjl18bj@fsu.edu::39b5438c-525b-466a-acc8-3e5c00bcf752" providerId="AD" clId="Web-{3740975E-5883-40AA-A82F-DD7194AC7B2E}" dt="2023-12-03T20:55:07.135" v="73" actId="1076"/>
          <ac:grpSpMkLst>
            <pc:docMk/>
            <pc:sldMk cId="541853025" sldId="256"/>
            <ac:grpSpMk id="55" creationId="{69D47059-76DA-3F24-2093-B2F0FB42DA53}"/>
          </ac:grpSpMkLst>
        </pc:grpChg>
        <pc:grpChg chg="mod">
          <ac:chgData name="Kyle Joseph Lozano" userId="S::kjl18bj@fsu.edu::39b5438c-525b-466a-acc8-3e5c00bcf752" providerId="AD" clId="Web-{3740975E-5883-40AA-A82F-DD7194AC7B2E}" dt="2023-12-03T20:54:40.697" v="67" actId="1076"/>
          <ac:grpSpMkLst>
            <pc:docMk/>
            <pc:sldMk cId="541853025" sldId="256"/>
            <ac:grpSpMk id="59" creationId="{593E3739-A369-0C02-CDD8-A33D6B14B7B1}"/>
          </ac:grpSpMkLst>
        </pc:grpChg>
        <pc:picChg chg="add del mod">
          <ac:chgData name="Kyle Joseph Lozano" userId="S::kjl18bj@fsu.edu::39b5438c-525b-466a-acc8-3e5c00bcf752" providerId="AD" clId="Web-{3740975E-5883-40AA-A82F-DD7194AC7B2E}" dt="2023-12-03T22:50:42.779" v="226"/>
          <ac:picMkLst>
            <pc:docMk/>
            <pc:sldMk cId="541853025" sldId="256"/>
            <ac:picMk id="46" creationId="{C5188F7B-7B71-5336-F950-D58EB9E73189}"/>
          </ac:picMkLst>
        </pc:picChg>
        <pc:picChg chg="add mod">
          <ac:chgData name="Kyle Joseph Lozano" userId="S::kjl18bj@fsu.edu::39b5438c-525b-466a-acc8-3e5c00bcf752" providerId="AD" clId="Web-{3740975E-5883-40AA-A82F-DD7194AC7B2E}" dt="2023-12-03T22:50:54.357" v="230" actId="1076"/>
          <ac:picMkLst>
            <pc:docMk/>
            <pc:sldMk cId="541853025" sldId="256"/>
            <ac:picMk id="49" creationId="{CE683A34-5BAB-00BE-B7F1-73E5FB9CCC4A}"/>
          </ac:picMkLst>
        </pc:picChg>
        <pc:picChg chg="mod">
          <ac:chgData name="Kyle Joseph Lozano" userId="S::kjl18bj@fsu.edu::39b5438c-525b-466a-acc8-3e5c00bcf752" providerId="AD" clId="Web-{3740975E-5883-40AA-A82F-DD7194AC7B2E}" dt="2023-12-03T20:57:48.264" v="118"/>
          <ac:picMkLst>
            <pc:docMk/>
            <pc:sldMk cId="541853025" sldId="256"/>
            <ac:picMk id="57" creationId="{4A1BFC29-9B5D-4ED1-9830-CA09579FF8F9}"/>
          </ac:picMkLst>
        </pc:picChg>
        <pc:picChg chg="mod">
          <ac:chgData name="Kyle Joseph Lozano" userId="S::kjl18bj@fsu.edu::39b5438c-525b-466a-acc8-3e5c00bcf752" providerId="AD" clId="Web-{3740975E-5883-40AA-A82F-DD7194AC7B2E}" dt="2023-12-03T20:59:13.157" v="120"/>
          <ac:picMkLst>
            <pc:docMk/>
            <pc:sldMk cId="541853025" sldId="256"/>
            <ac:picMk id="61" creationId="{307CA3DA-6179-3DE4-87DE-487CB64AD298}"/>
          </ac:picMkLst>
        </pc:picChg>
        <pc:picChg chg="mod">
          <ac:chgData name="Kyle Joseph Lozano" userId="S::kjl18bj@fsu.edu::39b5438c-525b-466a-acc8-3e5c00bcf752" providerId="AD" clId="Web-{3740975E-5883-40AA-A82F-DD7194AC7B2E}" dt="2023-12-03T22:51:41.390" v="246" actId="1076"/>
          <ac:picMkLst>
            <pc:docMk/>
            <pc:sldMk cId="541853025" sldId="256"/>
            <ac:picMk id="1033" creationId="{10E6F13E-54D2-E5D1-FFCF-28BB5204FA39}"/>
          </ac:picMkLst>
        </pc:picChg>
      </pc:sldChg>
    </pc:docChg>
  </pc:docChgLst>
  <pc:docChgLst>
    <pc:chgData name="Ja'Quan Young" userId="S::jsy18e@fsu.edu::8c00821a-8400-43b6-84d1-ad965c1c3445" providerId="AD" clId="Web-{16A99E32-6929-D158-F0B4-767100C4550A}"/>
    <pc:docChg chg="modSld">
      <pc:chgData name="Ja'Quan Young" userId="S::jsy18e@fsu.edu::8c00821a-8400-43b6-84d1-ad965c1c3445" providerId="AD" clId="Web-{16A99E32-6929-D158-F0B4-767100C4550A}" dt="2024-03-22T18:56:48.515" v="10"/>
      <pc:docMkLst>
        <pc:docMk/>
      </pc:docMkLst>
      <pc:sldChg chg="modSp">
        <pc:chgData name="Ja'Quan Young" userId="S::jsy18e@fsu.edu::8c00821a-8400-43b6-84d1-ad965c1c3445" providerId="AD" clId="Web-{16A99E32-6929-D158-F0B4-767100C4550A}" dt="2024-03-22T18:56:48.515" v="10"/>
        <pc:sldMkLst>
          <pc:docMk/>
          <pc:sldMk cId="1791205308" sldId="257"/>
        </pc:sldMkLst>
        <pc:spChg chg="mod">
          <ac:chgData name="Ja'Quan Young" userId="S::jsy18e@fsu.edu::8c00821a-8400-43b6-84d1-ad965c1c3445" providerId="AD" clId="Web-{16A99E32-6929-D158-F0B4-767100C4550A}" dt="2024-03-22T18:56:48.515" v="10"/>
          <ac:spMkLst>
            <pc:docMk/>
            <pc:sldMk cId="1791205308" sldId="257"/>
            <ac:spMk id="1156" creationId="{FC5897C8-B110-82C7-A001-3EDA802FEF69}"/>
          </ac:spMkLst>
        </pc:spChg>
      </pc:sldChg>
    </pc:docChg>
  </pc:docChgLst>
  <pc:docChgLst>
    <pc:chgData name="Alex Soriano" userId="72b4b309-8b8b-44e1-92d2-8b49f6a9b76a" providerId="ADAL" clId="{BD17AB93-2D4D-43B2-BF63-44D465A6D8BB}"/>
    <pc:docChg chg="undo custSel modSld">
      <pc:chgData name="Alex Soriano" userId="72b4b309-8b8b-44e1-92d2-8b49f6a9b76a" providerId="ADAL" clId="{BD17AB93-2D4D-43B2-BF63-44D465A6D8BB}" dt="2024-02-23T21:37:39.894" v="32" actId="478"/>
      <pc:docMkLst>
        <pc:docMk/>
      </pc:docMkLst>
      <pc:sldChg chg="addSp delSp modSp mod">
        <pc:chgData name="Alex Soriano" userId="72b4b309-8b8b-44e1-92d2-8b49f6a9b76a" providerId="ADAL" clId="{BD17AB93-2D4D-43B2-BF63-44D465A6D8BB}" dt="2024-02-23T21:37:39.894" v="32" actId="478"/>
        <pc:sldMkLst>
          <pc:docMk/>
          <pc:sldMk cId="1791205308" sldId="257"/>
        </pc:sldMkLst>
        <pc:spChg chg="add mod">
          <ac:chgData name="Alex Soriano" userId="72b4b309-8b8b-44e1-92d2-8b49f6a9b76a" providerId="ADAL" clId="{BD17AB93-2D4D-43B2-BF63-44D465A6D8BB}" dt="2024-02-23T21:36:46.818" v="29" actId="1076"/>
          <ac:spMkLst>
            <pc:docMk/>
            <pc:sldMk cId="1791205308" sldId="257"/>
            <ac:spMk id="2" creationId="{B5C26685-F548-5FF7-4B39-5DB7E5F1BEB5}"/>
          </ac:spMkLst>
        </pc:spChg>
        <pc:spChg chg="del mod">
          <ac:chgData name="Alex Soriano" userId="72b4b309-8b8b-44e1-92d2-8b49f6a9b76a" providerId="ADAL" clId="{BD17AB93-2D4D-43B2-BF63-44D465A6D8BB}" dt="2024-02-23T21:20:01.348" v="6" actId="478"/>
          <ac:spMkLst>
            <pc:docMk/>
            <pc:sldMk cId="1791205308" sldId="257"/>
            <ac:spMk id="2" creationId="{E977F09E-40E3-649E-AE0F-59CF11620E40}"/>
          </ac:spMkLst>
        </pc:spChg>
        <pc:spChg chg="add mod">
          <ac:chgData name="Alex Soriano" userId="72b4b309-8b8b-44e1-92d2-8b49f6a9b76a" providerId="ADAL" clId="{BD17AB93-2D4D-43B2-BF63-44D465A6D8BB}" dt="2024-02-23T21:36:46.818" v="29" actId="1076"/>
          <ac:spMkLst>
            <pc:docMk/>
            <pc:sldMk cId="1791205308" sldId="257"/>
            <ac:spMk id="3" creationId="{464D330B-6848-2271-DC96-091E065A5E77}"/>
          </ac:spMkLst>
        </pc:spChg>
        <pc:spChg chg="del mod">
          <ac:chgData name="Alex Soriano" userId="72b4b309-8b8b-44e1-92d2-8b49f6a9b76a" providerId="ADAL" clId="{BD17AB93-2D4D-43B2-BF63-44D465A6D8BB}" dt="2024-02-23T21:20:01.348" v="6" actId="478"/>
          <ac:spMkLst>
            <pc:docMk/>
            <pc:sldMk cId="1791205308" sldId="257"/>
            <ac:spMk id="3" creationId="{E135C15D-B5A9-1BDB-B08B-F6DD6C220182}"/>
          </ac:spMkLst>
        </pc:spChg>
        <pc:spChg chg="del mod">
          <ac:chgData name="Alex Soriano" userId="72b4b309-8b8b-44e1-92d2-8b49f6a9b76a" providerId="ADAL" clId="{BD17AB93-2D4D-43B2-BF63-44D465A6D8BB}" dt="2024-02-23T21:37:39.894" v="32" actId="478"/>
          <ac:spMkLst>
            <pc:docMk/>
            <pc:sldMk cId="1791205308" sldId="257"/>
            <ac:spMk id="4" creationId="{604ABA69-7678-5398-F7BF-6AED395D4646}"/>
          </ac:spMkLst>
        </pc:spChg>
        <pc:spChg chg="del mod">
          <ac:chgData name="Alex Soriano" userId="72b4b309-8b8b-44e1-92d2-8b49f6a9b76a" providerId="ADAL" clId="{BD17AB93-2D4D-43B2-BF63-44D465A6D8BB}" dt="2024-02-23T21:20:01.348" v="6" actId="478"/>
          <ac:spMkLst>
            <pc:docMk/>
            <pc:sldMk cId="1791205308" sldId="257"/>
            <ac:spMk id="10" creationId="{64AFB46A-355E-470A-D755-BBA2D1F02828}"/>
          </ac:spMkLst>
        </pc:spChg>
        <pc:spChg chg="add mod">
          <ac:chgData name="Alex Soriano" userId="72b4b309-8b8b-44e1-92d2-8b49f6a9b76a" providerId="ADAL" clId="{BD17AB93-2D4D-43B2-BF63-44D465A6D8BB}" dt="2024-02-23T21:23:38.689" v="18" actId="1076"/>
          <ac:spMkLst>
            <pc:docMk/>
            <pc:sldMk cId="1791205308" sldId="257"/>
            <ac:spMk id="11" creationId="{8DFFEA13-8D44-5D44-DE9A-701B4D40BE67}"/>
          </ac:spMkLst>
        </pc:spChg>
        <pc:spChg chg="add mod">
          <ac:chgData name="Alex Soriano" userId="72b4b309-8b8b-44e1-92d2-8b49f6a9b76a" providerId="ADAL" clId="{BD17AB93-2D4D-43B2-BF63-44D465A6D8BB}" dt="2024-02-23T21:36:46.818" v="29" actId="1076"/>
          <ac:spMkLst>
            <pc:docMk/>
            <pc:sldMk cId="1791205308" sldId="257"/>
            <ac:spMk id="13" creationId="{C9FBE2B1-2687-A8A5-1F33-D202670D10E2}"/>
          </ac:spMkLst>
        </pc:spChg>
        <pc:spChg chg="mod">
          <ac:chgData name="Alex Soriano" userId="72b4b309-8b8b-44e1-92d2-8b49f6a9b76a" providerId="ADAL" clId="{BD17AB93-2D4D-43B2-BF63-44D465A6D8BB}" dt="2024-02-23T21:21:01.651" v="11" actId="1076"/>
          <ac:spMkLst>
            <pc:docMk/>
            <pc:sldMk cId="1791205308" sldId="257"/>
            <ac:spMk id="18" creationId="{1CE70CD2-5494-DB65-5CD6-08780F47DA88}"/>
          </ac:spMkLst>
        </pc:spChg>
        <pc:spChg chg="add mod">
          <ac:chgData name="Alex Soriano" userId="72b4b309-8b8b-44e1-92d2-8b49f6a9b76a" providerId="ADAL" clId="{BD17AB93-2D4D-43B2-BF63-44D465A6D8BB}" dt="2024-02-23T21:36:46.818" v="29" actId="1076"/>
          <ac:spMkLst>
            <pc:docMk/>
            <pc:sldMk cId="1791205308" sldId="257"/>
            <ac:spMk id="28" creationId="{846D867E-901B-F157-A3F7-EA468F037F3D}"/>
          </ac:spMkLst>
        </pc:spChg>
        <pc:spChg chg="mod">
          <ac:chgData name="Alex Soriano" userId="72b4b309-8b8b-44e1-92d2-8b49f6a9b76a" providerId="ADAL" clId="{BD17AB93-2D4D-43B2-BF63-44D465A6D8BB}" dt="2024-02-23T21:21:01.651" v="11" actId="1076"/>
          <ac:spMkLst>
            <pc:docMk/>
            <pc:sldMk cId="1791205308" sldId="257"/>
            <ac:spMk id="32" creationId="{617BBA6D-679E-A00D-B2E8-AEEBA2754089}"/>
          </ac:spMkLst>
        </pc:spChg>
        <pc:spChg chg="mod">
          <ac:chgData name="Alex Soriano" userId="72b4b309-8b8b-44e1-92d2-8b49f6a9b76a" providerId="ADAL" clId="{BD17AB93-2D4D-43B2-BF63-44D465A6D8BB}" dt="2024-02-23T21:21:01.651" v="11" actId="1076"/>
          <ac:spMkLst>
            <pc:docMk/>
            <pc:sldMk cId="1791205308" sldId="257"/>
            <ac:spMk id="33" creationId="{9DD82007-AAC8-F0D2-C794-B22A2DFBBD73}"/>
          </ac:spMkLst>
        </pc:spChg>
        <pc:spChg chg="mod">
          <ac:chgData name="Alex Soriano" userId="72b4b309-8b8b-44e1-92d2-8b49f6a9b76a" providerId="ADAL" clId="{BD17AB93-2D4D-43B2-BF63-44D465A6D8BB}" dt="2024-02-23T21:21:01.651" v="11" actId="1076"/>
          <ac:spMkLst>
            <pc:docMk/>
            <pc:sldMk cId="1791205308" sldId="257"/>
            <ac:spMk id="34" creationId="{B316E319-D9B0-20CF-D3C9-40E5C7F25F0E}"/>
          </ac:spMkLst>
        </pc:spChg>
        <pc:spChg chg="add del mod">
          <ac:chgData name="Alex Soriano" userId="72b4b309-8b8b-44e1-92d2-8b49f6a9b76a" providerId="ADAL" clId="{BD17AB93-2D4D-43B2-BF63-44D465A6D8BB}" dt="2024-02-23T21:37:37.257" v="31" actId="478"/>
          <ac:spMkLst>
            <pc:docMk/>
            <pc:sldMk cId="1791205308" sldId="257"/>
            <ac:spMk id="35" creationId="{C1FABB08-6232-E92C-A651-97AFE2A88007}"/>
          </ac:spMkLst>
        </pc:spChg>
        <pc:spChg chg="add del mod">
          <ac:chgData name="Alex Soriano" userId="72b4b309-8b8b-44e1-92d2-8b49f6a9b76a" providerId="ADAL" clId="{BD17AB93-2D4D-43B2-BF63-44D465A6D8BB}" dt="2024-02-23T21:37:37.257" v="31" actId="478"/>
          <ac:spMkLst>
            <pc:docMk/>
            <pc:sldMk cId="1791205308" sldId="257"/>
            <ac:spMk id="36" creationId="{82B34814-8455-2A1D-1636-BD3961294402}"/>
          </ac:spMkLst>
        </pc:spChg>
        <pc:spChg chg="add del mod">
          <ac:chgData name="Alex Soriano" userId="72b4b309-8b8b-44e1-92d2-8b49f6a9b76a" providerId="ADAL" clId="{BD17AB93-2D4D-43B2-BF63-44D465A6D8BB}" dt="2024-02-23T21:37:37.257" v="31" actId="478"/>
          <ac:spMkLst>
            <pc:docMk/>
            <pc:sldMk cId="1791205308" sldId="257"/>
            <ac:spMk id="37" creationId="{1FF3AB20-F1F1-02DD-1240-EEAE194858F3}"/>
          </ac:spMkLst>
        </pc:spChg>
        <pc:spChg chg="add mod">
          <ac:chgData name="Alex Soriano" userId="72b4b309-8b8b-44e1-92d2-8b49f6a9b76a" providerId="ADAL" clId="{BD17AB93-2D4D-43B2-BF63-44D465A6D8BB}" dt="2024-02-23T21:23:38.689" v="18" actId="1076"/>
          <ac:spMkLst>
            <pc:docMk/>
            <pc:sldMk cId="1791205308" sldId="257"/>
            <ac:spMk id="43" creationId="{4CD4BFBC-530F-906A-2B25-C7EB798000D2}"/>
          </ac:spMkLst>
        </pc:spChg>
        <pc:spChg chg="add mod">
          <ac:chgData name="Alex Soriano" userId="72b4b309-8b8b-44e1-92d2-8b49f6a9b76a" providerId="ADAL" clId="{BD17AB93-2D4D-43B2-BF63-44D465A6D8BB}" dt="2024-02-23T21:23:38.689" v="18" actId="1076"/>
          <ac:spMkLst>
            <pc:docMk/>
            <pc:sldMk cId="1791205308" sldId="257"/>
            <ac:spMk id="45" creationId="{8CF244EF-F782-7A26-9497-F6342E2C1267}"/>
          </ac:spMkLst>
        </pc:spChg>
        <pc:spChg chg="add mod">
          <ac:chgData name="Alex Soriano" userId="72b4b309-8b8b-44e1-92d2-8b49f6a9b76a" providerId="ADAL" clId="{BD17AB93-2D4D-43B2-BF63-44D465A6D8BB}" dt="2024-02-23T21:23:38.689" v="18" actId="1076"/>
          <ac:spMkLst>
            <pc:docMk/>
            <pc:sldMk cId="1791205308" sldId="257"/>
            <ac:spMk id="46" creationId="{905A40EE-A784-8FA0-7F02-1CBBD5BC54F3}"/>
          </ac:spMkLst>
        </pc:spChg>
        <pc:spChg chg="add mod">
          <ac:chgData name="Alex Soriano" userId="72b4b309-8b8b-44e1-92d2-8b49f6a9b76a" providerId="ADAL" clId="{BD17AB93-2D4D-43B2-BF63-44D465A6D8BB}" dt="2024-02-23T21:21:33.698" v="14" actId="1076"/>
          <ac:spMkLst>
            <pc:docMk/>
            <pc:sldMk cId="1791205308" sldId="257"/>
            <ac:spMk id="51" creationId="{8954B16C-566D-1731-3A77-633B414A8B93}"/>
          </ac:spMkLst>
        </pc:spChg>
        <pc:spChg chg="add mod">
          <ac:chgData name="Alex Soriano" userId="72b4b309-8b8b-44e1-92d2-8b49f6a9b76a" providerId="ADAL" clId="{BD17AB93-2D4D-43B2-BF63-44D465A6D8BB}" dt="2024-02-23T21:21:33.698" v="14" actId="1076"/>
          <ac:spMkLst>
            <pc:docMk/>
            <pc:sldMk cId="1791205308" sldId="257"/>
            <ac:spMk id="52" creationId="{8F7D9205-8C13-0DB9-D62F-7D4138A34309}"/>
          </ac:spMkLst>
        </pc:spChg>
        <pc:spChg chg="add mod">
          <ac:chgData name="Alex Soriano" userId="72b4b309-8b8b-44e1-92d2-8b49f6a9b76a" providerId="ADAL" clId="{BD17AB93-2D4D-43B2-BF63-44D465A6D8BB}" dt="2024-02-23T21:21:33.698" v="14" actId="1076"/>
          <ac:spMkLst>
            <pc:docMk/>
            <pc:sldMk cId="1791205308" sldId="257"/>
            <ac:spMk id="53" creationId="{44189AA9-74B3-53D0-6946-7F523A81271E}"/>
          </ac:spMkLst>
        </pc:spChg>
        <pc:spChg chg="mod">
          <ac:chgData name="Alex Soriano" userId="72b4b309-8b8b-44e1-92d2-8b49f6a9b76a" providerId="ADAL" clId="{BD17AB93-2D4D-43B2-BF63-44D465A6D8BB}" dt="2024-02-23T21:21:01.651" v="11" actId="1076"/>
          <ac:spMkLst>
            <pc:docMk/>
            <pc:sldMk cId="1791205308" sldId="257"/>
            <ac:spMk id="54" creationId="{5401AB7C-5B78-943B-CED3-B06E3DF4BCD9}"/>
          </ac:spMkLst>
        </pc:spChg>
        <pc:spChg chg="mod">
          <ac:chgData name="Alex Soriano" userId="72b4b309-8b8b-44e1-92d2-8b49f6a9b76a" providerId="ADAL" clId="{BD17AB93-2D4D-43B2-BF63-44D465A6D8BB}" dt="2024-02-23T21:21:01.651" v="11" actId="1076"/>
          <ac:spMkLst>
            <pc:docMk/>
            <pc:sldMk cId="1791205308" sldId="257"/>
            <ac:spMk id="58" creationId="{696E646A-1E26-0E53-EA73-7BBC8B5C12B2}"/>
          </ac:spMkLst>
        </pc:spChg>
        <pc:spChg chg="add mod">
          <ac:chgData name="Alex Soriano" userId="72b4b309-8b8b-44e1-92d2-8b49f6a9b76a" providerId="ADAL" clId="{BD17AB93-2D4D-43B2-BF63-44D465A6D8BB}" dt="2024-02-23T21:21:33.698" v="14" actId="1076"/>
          <ac:spMkLst>
            <pc:docMk/>
            <pc:sldMk cId="1791205308" sldId="257"/>
            <ac:spMk id="62" creationId="{A61E7EDD-B5A2-215B-ED8E-F45825BEC434}"/>
          </ac:spMkLst>
        </pc:spChg>
        <pc:spChg chg="del mod">
          <ac:chgData name="Alex Soriano" userId="72b4b309-8b8b-44e1-92d2-8b49f6a9b76a" providerId="ADAL" clId="{BD17AB93-2D4D-43B2-BF63-44D465A6D8BB}" dt="2024-02-23T21:20:01.348" v="6" actId="478"/>
          <ac:spMkLst>
            <pc:docMk/>
            <pc:sldMk cId="1791205308" sldId="257"/>
            <ac:spMk id="1024" creationId="{815EF771-B8C3-9ACD-CA67-50ECD96FB7BC}"/>
          </ac:spMkLst>
        </pc:spChg>
        <pc:spChg chg="del mod">
          <ac:chgData name="Alex Soriano" userId="72b4b309-8b8b-44e1-92d2-8b49f6a9b76a" providerId="ADAL" clId="{BD17AB93-2D4D-43B2-BF63-44D465A6D8BB}" dt="2024-02-23T21:37:34.980" v="30" actId="478"/>
          <ac:spMkLst>
            <pc:docMk/>
            <pc:sldMk cId="1791205308" sldId="257"/>
            <ac:spMk id="1025" creationId="{51271F97-CE8B-A6BB-7214-9DB71A9A7197}"/>
          </ac:spMkLst>
        </pc:spChg>
        <pc:spChg chg="del mod">
          <ac:chgData name="Alex Soriano" userId="72b4b309-8b8b-44e1-92d2-8b49f6a9b76a" providerId="ADAL" clId="{BD17AB93-2D4D-43B2-BF63-44D465A6D8BB}" dt="2024-02-23T21:37:34.980" v="30" actId="478"/>
          <ac:spMkLst>
            <pc:docMk/>
            <pc:sldMk cId="1791205308" sldId="257"/>
            <ac:spMk id="1027" creationId="{6E994453-EAC2-8CD1-6675-A0DBF413F6AA}"/>
          </ac:spMkLst>
        </pc:spChg>
        <pc:spChg chg="del mod">
          <ac:chgData name="Alex Soriano" userId="72b4b309-8b8b-44e1-92d2-8b49f6a9b76a" providerId="ADAL" clId="{BD17AB93-2D4D-43B2-BF63-44D465A6D8BB}" dt="2024-02-23T21:37:34.980" v="30" actId="478"/>
          <ac:spMkLst>
            <pc:docMk/>
            <pc:sldMk cId="1791205308" sldId="257"/>
            <ac:spMk id="1028" creationId="{C1F8552A-9BFD-ADB5-DE88-FE17CC5056D9}"/>
          </ac:spMkLst>
        </pc:spChg>
        <pc:spChg chg="add mod">
          <ac:chgData name="Alex Soriano" userId="72b4b309-8b8b-44e1-92d2-8b49f6a9b76a" providerId="ADAL" clId="{BD17AB93-2D4D-43B2-BF63-44D465A6D8BB}" dt="2024-02-23T21:22:55.795" v="15"/>
          <ac:spMkLst>
            <pc:docMk/>
            <pc:sldMk cId="1791205308" sldId="257"/>
            <ac:spMk id="1034" creationId="{8064647C-7E88-86F6-E6F1-5B98F01C9875}"/>
          </ac:spMkLst>
        </pc:spChg>
        <pc:spChg chg="add mod">
          <ac:chgData name="Alex Soriano" userId="72b4b309-8b8b-44e1-92d2-8b49f6a9b76a" providerId="ADAL" clId="{BD17AB93-2D4D-43B2-BF63-44D465A6D8BB}" dt="2024-02-23T21:22:55.795" v="15"/>
          <ac:spMkLst>
            <pc:docMk/>
            <pc:sldMk cId="1791205308" sldId="257"/>
            <ac:spMk id="1035" creationId="{B0B63B21-D61A-E8B2-CA2B-DC27A7201E8F}"/>
          </ac:spMkLst>
        </pc:spChg>
        <pc:spChg chg="add mod">
          <ac:chgData name="Alex Soriano" userId="72b4b309-8b8b-44e1-92d2-8b49f6a9b76a" providerId="ADAL" clId="{BD17AB93-2D4D-43B2-BF63-44D465A6D8BB}" dt="2024-02-23T21:22:55.795" v="15"/>
          <ac:spMkLst>
            <pc:docMk/>
            <pc:sldMk cId="1791205308" sldId="257"/>
            <ac:spMk id="1036" creationId="{4EFDF23C-6E29-A42D-8856-03FFFE2F8D4B}"/>
          </ac:spMkLst>
        </pc:spChg>
        <pc:spChg chg="add mod">
          <ac:chgData name="Alex Soriano" userId="72b4b309-8b8b-44e1-92d2-8b49f6a9b76a" providerId="ADAL" clId="{BD17AB93-2D4D-43B2-BF63-44D465A6D8BB}" dt="2024-02-23T21:22:55.795" v="15"/>
          <ac:spMkLst>
            <pc:docMk/>
            <pc:sldMk cId="1791205308" sldId="257"/>
            <ac:spMk id="1037" creationId="{8CC838D3-23E6-0B44-D3E8-33070502E36B}"/>
          </ac:spMkLst>
        </pc:spChg>
        <pc:spChg chg="add mod">
          <ac:chgData name="Alex Soriano" userId="72b4b309-8b8b-44e1-92d2-8b49f6a9b76a" providerId="ADAL" clId="{BD17AB93-2D4D-43B2-BF63-44D465A6D8BB}" dt="2024-02-23T21:22:55.795" v="15"/>
          <ac:spMkLst>
            <pc:docMk/>
            <pc:sldMk cId="1791205308" sldId="257"/>
            <ac:spMk id="1042" creationId="{F79AB808-B100-EA41-BC2E-C371B0ABF24B}"/>
          </ac:spMkLst>
        </pc:spChg>
        <pc:spChg chg="add mod">
          <ac:chgData name="Alex Soriano" userId="72b4b309-8b8b-44e1-92d2-8b49f6a9b76a" providerId="ADAL" clId="{BD17AB93-2D4D-43B2-BF63-44D465A6D8BB}" dt="2024-02-23T21:22:55.795" v="15"/>
          <ac:spMkLst>
            <pc:docMk/>
            <pc:sldMk cId="1791205308" sldId="257"/>
            <ac:spMk id="1043" creationId="{57986268-CA80-1D03-8194-492378204858}"/>
          </ac:spMkLst>
        </pc:spChg>
        <pc:spChg chg="add mod">
          <ac:chgData name="Alex Soriano" userId="72b4b309-8b8b-44e1-92d2-8b49f6a9b76a" providerId="ADAL" clId="{BD17AB93-2D4D-43B2-BF63-44D465A6D8BB}" dt="2024-02-23T21:22:55.795" v="15"/>
          <ac:spMkLst>
            <pc:docMk/>
            <pc:sldMk cId="1791205308" sldId="257"/>
            <ac:spMk id="1044" creationId="{C6224200-8803-F718-DE8F-94E7F4FD6E58}"/>
          </ac:spMkLst>
        </pc:spChg>
        <pc:spChg chg="add mod">
          <ac:chgData name="Alex Soriano" userId="72b4b309-8b8b-44e1-92d2-8b49f6a9b76a" providerId="ADAL" clId="{BD17AB93-2D4D-43B2-BF63-44D465A6D8BB}" dt="2024-02-23T21:22:55.795" v="15"/>
          <ac:spMkLst>
            <pc:docMk/>
            <pc:sldMk cId="1791205308" sldId="257"/>
            <ac:spMk id="1045" creationId="{EA929CF3-1EE3-A483-A7C2-1E95835EA823}"/>
          </ac:spMkLst>
        </pc:spChg>
        <pc:spChg chg="add mod">
          <ac:chgData name="Alex Soriano" userId="72b4b309-8b8b-44e1-92d2-8b49f6a9b76a" providerId="ADAL" clId="{BD17AB93-2D4D-43B2-BF63-44D465A6D8BB}" dt="2024-02-23T21:23:15.016" v="17" actId="1076"/>
          <ac:spMkLst>
            <pc:docMk/>
            <pc:sldMk cId="1791205308" sldId="257"/>
            <ac:spMk id="1050" creationId="{D111EBC8-937E-EC77-4D9B-DC4F70211C54}"/>
          </ac:spMkLst>
        </pc:spChg>
        <pc:spChg chg="add mod">
          <ac:chgData name="Alex Soriano" userId="72b4b309-8b8b-44e1-92d2-8b49f6a9b76a" providerId="ADAL" clId="{BD17AB93-2D4D-43B2-BF63-44D465A6D8BB}" dt="2024-02-23T21:23:15.016" v="17" actId="1076"/>
          <ac:spMkLst>
            <pc:docMk/>
            <pc:sldMk cId="1791205308" sldId="257"/>
            <ac:spMk id="1052" creationId="{1A7CBA92-245E-2BA4-4BC9-B79B7D995116}"/>
          </ac:spMkLst>
        </pc:spChg>
        <pc:spChg chg="add mod">
          <ac:chgData name="Alex Soriano" userId="72b4b309-8b8b-44e1-92d2-8b49f6a9b76a" providerId="ADAL" clId="{BD17AB93-2D4D-43B2-BF63-44D465A6D8BB}" dt="2024-02-23T21:23:15.016" v="17" actId="1076"/>
          <ac:spMkLst>
            <pc:docMk/>
            <pc:sldMk cId="1791205308" sldId="257"/>
            <ac:spMk id="1053" creationId="{DFF3BD44-DC96-8D7D-38F2-F81F6CA0339E}"/>
          </ac:spMkLst>
        </pc:spChg>
        <pc:spChg chg="add mod">
          <ac:chgData name="Alex Soriano" userId="72b4b309-8b8b-44e1-92d2-8b49f6a9b76a" providerId="ADAL" clId="{BD17AB93-2D4D-43B2-BF63-44D465A6D8BB}" dt="2024-02-23T21:23:15.016" v="17" actId="1076"/>
          <ac:spMkLst>
            <pc:docMk/>
            <pc:sldMk cId="1791205308" sldId="257"/>
            <ac:spMk id="1054" creationId="{389E7FA9-02FE-927A-72AC-505E1DE3DF63}"/>
          </ac:spMkLst>
        </pc:spChg>
        <pc:spChg chg="add mod">
          <ac:chgData name="Alex Soriano" userId="72b4b309-8b8b-44e1-92d2-8b49f6a9b76a" providerId="ADAL" clId="{BD17AB93-2D4D-43B2-BF63-44D465A6D8BB}" dt="2024-02-23T21:23:15.016" v="17" actId="1076"/>
          <ac:spMkLst>
            <pc:docMk/>
            <pc:sldMk cId="1791205308" sldId="257"/>
            <ac:spMk id="1055" creationId="{923A12DA-8326-8896-8FB7-100817F2069E}"/>
          </ac:spMkLst>
        </pc:spChg>
        <pc:spChg chg="add mod">
          <ac:chgData name="Alex Soriano" userId="72b4b309-8b8b-44e1-92d2-8b49f6a9b76a" providerId="ADAL" clId="{BD17AB93-2D4D-43B2-BF63-44D465A6D8BB}" dt="2024-02-23T21:23:15.016" v="17" actId="1076"/>
          <ac:spMkLst>
            <pc:docMk/>
            <pc:sldMk cId="1791205308" sldId="257"/>
            <ac:spMk id="1056" creationId="{8ACCDBD3-410E-2B20-9E35-A5CD83768884}"/>
          </ac:spMkLst>
        </pc:spChg>
        <pc:spChg chg="add mod">
          <ac:chgData name="Alex Soriano" userId="72b4b309-8b8b-44e1-92d2-8b49f6a9b76a" providerId="ADAL" clId="{BD17AB93-2D4D-43B2-BF63-44D465A6D8BB}" dt="2024-02-23T21:23:15.016" v="17" actId="1076"/>
          <ac:spMkLst>
            <pc:docMk/>
            <pc:sldMk cId="1791205308" sldId="257"/>
            <ac:spMk id="1057" creationId="{D1537DC4-41DE-3C85-B825-1E4807E74709}"/>
          </ac:spMkLst>
        </pc:spChg>
        <pc:spChg chg="add mod">
          <ac:chgData name="Alex Soriano" userId="72b4b309-8b8b-44e1-92d2-8b49f6a9b76a" providerId="ADAL" clId="{BD17AB93-2D4D-43B2-BF63-44D465A6D8BB}" dt="2024-02-23T21:23:15.016" v="17" actId="1076"/>
          <ac:spMkLst>
            <pc:docMk/>
            <pc:sldMk cId="1791205308" sldId="257"/>
            <ac:spMk id="1058" creationId="{64B512DC-AEF0-B412-3064-6D9D0C1D3A1A}"/>
          </ac:spMkLst>
        </pc:spChg>
        <pc:spChg chg="add mod">
          <ac:chgData name="Alex Soriano" userId="72b4b309-8b8b-44e1-92d2-8b49f6a9b76a" providerId="ADAL" clId="{BD17AB93-2D4D-43B2-BF63-44D465A6D8BB}" dt="2024-02-23T21:27:09.961" v="21" actId="1076"/>
          <ac:spMkLst>
            <pc:docMk/>
            <pc:sldMk cId="1791205308" sldId="257"/>
            <ac:spMk id="1068" creationId="{1A375831-303A-9142-840F-0BC794286EFF}"/>
          </ac:spMkLst>
        </pc:spChg>
        <pc:spChg chg="add mod">
          <ac:chgData name="Alex Soriano" userId="72b4b309-8b8b-44e1-92d2-8b49f6a9b76a" providerId="ADAL" clId="{BD17AB93-2D4D-43B2-BF63-44D465A6D8BB}" dt="2024-02-23T21:27:09.961" v="21" actId="1076"/>
          <ac:spMkLst>
            <pc:docMk/>
            <pc:sldMk cId="1791205308" sldId="257"/>
            <ac:spMk id="1069" creationId="{D67284D9-5BE9-9BC6-CCF2-ECCB1C4A7236}"/>
          </ac:spMkLst>
        </pc:spChg>
        <pc:spChg chg="add del mod">
          <ac:chgData name="Alex Soriano" userId="72b4b309-8b8b-44e1-92d2-8b49f6a9b76a" providerId="ADAL" clId="{BD17AB93-2D4D-43B2-BF63-44D465A6D8BB}" dt="2024-02-23T21:37:37.257" v="31" actId="478"/>
          <ac:spMkLst>
            <pc:docMk/>
            <pc:sldMk cId="1791205308" sldId="257"/>
            <ac:spMk id="1071" creationId="{758F4C96-4DD5-78E9-B9F3-2DAAF93BC322}"/>
          </ac:spMkLst>
        </pc:spChg>
        <pc:spChg chg="add mod">
          <ac:chgData name="Alex Soriano" userId="72b4b309-8b8b-44e1-92d2-8b49f6a9b76a" providerId="ADAL" clId="{BD17AB93-2D4D-43B2-BF63-44D465A6D8BB}" dt="2024-02-23T21:27:09.961" v="21" actId="1076"/>
          <ac:spMkLst>
            <pc:docMk/>
            <pc:sldMk cId="1791205308" sldId="257"/>
            <ac:spMk id="1074" creationId="{633A253F-8501-6853-1468-9C54474D53B5}"/>
          </ac:spMkLst>
        </pc:spChg>
        <pc:spChg chg="add mod">
          <ac:chgData name="Alex Soriano" userId="72b4b309-8b8b-44e1-92d2-8b49f6a9b76a" providerId="ADAL" clId="{BD17AB93-2D4D-43B2-BF63-44D465A6D8BB}" dt="2024-02-23T21:27:09.961" v="21" actId="1076"/>
          <ac:spMkLst>
            <pc:docMk/>
            <pc:sldMk cId="1791205308" sldId="257"/>
            <ac:spMk id="1075" creationId="{A992D828-A5D2-FB11-7BD4-D63C48DCB6D5}"/>
          </ac:spMkLst>
        </pc:spChg>
        <pc:spChg chg="add del mod">
          <ac:chgData name="Alex Soriano" userId="72b4b309-8b8b-44e1-92d2-8b49f6a9b76a" providerId="ADAL" clId="{BD17AB93-2D4D-43B2-BF63-44D465A6D8BB}" dt="2024-02-23T21:28:00.634" v="24" actId="478"/>
          <ac:spMkLst>
            <pc:docMk/>
            <pc:sldMk cId="1791205308" sldId="257"/>
            <ac:spMk id="1079" creationId="{9F0712B2-51B4-73BB-319F-C6A74A37A23F}"/>
          </ac:spMkLst>
        </pc:spChg>
        <pc:spChg chg="add del mod">
          <ac:chgData name="Alex Soriano" userId="72b4b309-8b8b-44e1-92d2-8b49f6a9b76a" providerId="ADAL" clId="{BD17AB93-2D4D-43B2-BF63-44D465A6D8BB}" dt="2024-02-23T21:28:00.634" v="24" actId="478"/>
          <ac:spMkLst>
            <pc:docMk/>
            <pc:sldMk cId="1791205308" sldId="257"/>
            <ac:spMk id="1080" creationId="{C559383D-533C-D29A-4DF1-221247E11C75}"/>
          </ac:spMkLst>
        </pc:spChg>
        <pc:spChg chg="add del mod">
          <ac:chgData name="Alex Soriano" userId="72b4b309-8b8b-44e1-92d2-8b49f6a9b76a" providerId="ADAL" clId="{BD17AB93-2D4D-43B2-BF63-44D465A6D8BB}" dt="2024-02-23T21:28:00.634" v="24" actId="478"/>
          <ac:spMkLst>
            <pc:docMk/>
            <pc:sldMk cId="1791205308" sldId="257"/>
            <ac:spMk id="1085" creationId="{2B168B7F-6218-0C0E-772F-4889B47CC1B6}"/>
          </ac:spMkLst>
        </pc:spChg>
        <pc:spChg chg="add del mod">
          <ac:chgData name="Alex Soriano" userId="72b4b309-8b8b-44e1-92d2-8b49f6a9b76a" providerId="ADAL" clId="{BD17AB93-2D4D-43B2-BF63-44D465A6D8BB}" dt="2024-02-23T21:28:00.634" v="24" actId="478"/>
          <ac:spMkLst>
            <pc:docMk/>
            <pc:sldMk cId="1791205308" sldId="257"/>
            <ac:spMk id="1152" creationId="{7A857935-AE76-22A6-E814-B72A622162B7}"/>
          </ac:spMkLst>
        </pc:spChg>
        <pc:spChg chg="add mod">
          <ac:chgData name="Alex Soriano" userId="72b4b309-8b8b-44e1-92d2-8b49f6a9b76a" providerId="ADAL" clId="{BD17AB93-2D4D-43B2-BF63-44D465A6D8BB}" dt="2024-02-23T21:29:11.114" v="27" actId="1076"/>
          <ac:spMkLst>
            <pc:docMk/>
            <pc:sldMk cId="1791205308" sldId="257"/>
            <ac:spMk id="1154" creationId="{0E97EC0E-EB73-5C1B-2D8B-60B8A56BDA86}"/>
          </ac:spMkLst>
        </pc:spChg>
        <pc:spChg chg="add mod">
          <ac:chgData name="Alex Soriano" userId="72b4b309-8b8b-44e1-92d2-8b49f6a9b76a" providerId="ADAL" clId="{BD17AB93-2D4D-43B2-BF63-44D465A6D8BB}" dt="2024-02-23T21:29:11.114" v="27" actId="1076"/>
          <ac:spMkLst>
            <pc:docMk/>
            <pc:sldMk cId="1791205308" sldId="257"/>
            <ac:spMk id="1155" creationId="{79350177-67B2-D71B-6F8F-AD5D2355D2D4}"/>
          </ac:spMkLst>
        </pc:spChg>
        <pc:spChg chg="add mod">
          <ac:chgData name="Alex Soriano" userId="72b4b309-8b8b-44e1-92d2-8b49f6a9b76a" providerId="ADAL" clId="{BD17AB93-2D4D-43B2-BF63-44D465A6D8BB}" dt="2024-02-23T21:29:11.114" v="27" actId="1076"/>
          <ac:spMkLst>
            <pc:docMk/>
            <pc:sldMk cId="1791205308" sldId="257"/>
            <ac:spMk id="1156" creationId="{FC5897C8-B110-82C7-A001-3EDA802FEF69}"/>
          </ac:spMkLst>
        </pc:spChg>
        <pc:spChg chg="add mod">
          <ac:chgData name="Alex Soriano" userId="72b4b309-8b8b-44e1-92d2-8b49f6a9b76a" providerId="ADAL" clId="{BD17AB93-2D4D-43B2-BF63-44D465A6D8BB}" dt="2024-02-23T21:29:11.114" v="27" actId="1076"/>
          <ac:spMkLst>
            <pc:docMk/>
            <pc:sldMk cId="1791205308" sldId="257"/>
            <ac:spMk id="1157" creationId="{E0D33F85-5A27-E97A-2FEC-72E98B741E65}"/>
          </ac:spMkLst>
        </pc:spChg>
        <pc:spChg chg="add mod">
          <ac:chgData name="Alex Soriano" userId="72b4b309-8b8b-44e1-92d2-8b49f6a9b76a" providerId="ADAL" clId="{BD17AB93-2D4D-43B2-BF63-44D465A6D8BB}" dt="2024-02-23T21:29:11.114" v="27" actId="1076"/>
          <ac:spMkLst>
            <pc:docMk/>
            <pc:sldMk cId="1791205308" sldId="257"/>
            <ac:spMk id="1160" creationId="{02585294-49FA-CE61-8DC2-2E79417D5082}"/>
          </ac:spMkLst>
        </pc:spChg>
        <pc:spChg chg="del mod">
          <ac:chgData name="Alex Soriano" userId="72b4b309-8b8b-44e1-92d2-8b49f6a9b76a" providerId="ADAL" clId="{BD17AB93-2D4D-43B2-BF63-44D465A6D8BB}" dt="2024-02-23T21:37:39.894" v="32" actId="478"/>
          <ac:spMkLst>
            <pc:docMk/>
            <pc:sldMk cId="1791205308" sldId="257"/>
            <ac:spMk id="1188" creationId="{099BD591-5A3E-8B68-DB25-6BDFA495A21C}"/>
          </ac:spMkLst>
        </pc:spChg>
        <pc:grpChg chg="mod">
          <ac:chgData name="Alex Soriano" userId="72b4b309-8b8b-44e1-92d2-8b49f6a9b76a" providerId="ADAL" clId="{BD17AB93-2D4D-43B2-BF63-44D465A6D8BB}" dt="2024-02-23T21:21:01.651" v="11" actId="1076"/>
          <ac:grpSpMkLst>
            <pc:docMk/>
            <pc:sldMk cId="1791205308" sldId="257"/>
            <ac:grpSpMk id="38" creationId="{14F3E111-C54E-4125-2EB1-816A80AAFD9F}"/>
          </ac:grpSpMkLst>
        </pc:grpChg>
        <pc:grpChg chg="mod">
          <ac:chgData name="Alex Soriano" userId="72b4b309-8b8b-44e1-92d2-8b49f6a9b76a" providerId="ADAL" clId="{BD17AB93-2D4D-43B2-BF63-44D465A6D8BB}" dt="2024-02-23T21:21:01.651" v="11" actId="1076"/>
          <ac:grpSpMkLst>
            <pc:docMk/>
            <pc:sldMk cId="1791205308" sldId="257"/>
            <ac:grpSpMk id="55" creationId="{69D47059-76DA-3F24-2093-B2F0FB42DA53}"/>
          </ac:grpSpMkLst>
        </pc:grpChg>
        <pc:grpChg chg="mod">
          <ac:chgData name="Alex Soriano" userId="72b4b309-8b8b-44e1-92d2-8b49f6a9b76a" providerId="ADAL" clId="{BD17AB93-2D4D-43B2-BF63-44D465A6D8BB}" dt="2024-02-23T21:21:01.651" v="11" actId="1076"/>
          <ac:grpSpMkLst>
            <pc:docMk/>
            <pc:sldMk cId="1791205308" sldId="257"/>
            <ac:grpSpMk id="59" creationId="{593E3739-A369-0C02-CDD8-A33D6B14B7B1}"/>
          </ac:grpSpMkLst>
        </pc:grpChg>
        <pc:picChg chg="add mod">
          <ac:chgData name="Alex Soriano" userId="72b4b309-8b8b-44e1-92d2-8b49f6a9b76a" providerId="ADAL" clId="{BD17AB93-2D4D-43B2-BF63-44D465A6D8BB}" dt="2024-02-23T21:36:46.818" v="29" actId="1076"/>
          <ac:picMkLst>
            <pc:docMk/>
            <pc:sldMk cId="1791205308" sldId="257"/>
            <ac:picMk id="10" creationId="{A74DF66F-478A-B5B2-EBE3-6FE9219E2C56}"/>
          </ac:picMkLst>
        </pc:picChg>
        <pc:picChg chg="add mod">
          <ac:chgData name="Alex Soriano" userId="72b4b309-8b8b-44e1-92d2-8b49f6a9b76a" providerId="ADAL" clId="{BD17AB93-2D4D-43B2-BF63-44D465A6D8BB}" dt="2024-02-23T21:36:46.818" v="29" actId="1076"/>
          <ac:picMkLst>
            <pc:docMk/>
            <pc:sldMk cId="1791205308" sldId="257"/>
            <ac:picMk id="18" creationId="{61BE4584-417E-8475-E684-F1A62576E89A}"/>
          </ac:picMkLst>
        </pc:picChg>
        <pc:picChg chg="add mod">
          <ac:chgData name="Alex Soriano" userId="72b4b309-8b8b-44e1-92d2-8b49f6a9b76a" providerId="ADAL" clId="{BD17AB93-2D4D-43B2-BF63-44D465A6D8BB}" dt="2024-02-23T21:23:38.689" v="18" actId="1076"/>
          <ac:picMkLst>
            <pc:docMk/>
            <pc:sldMk cId="1791205308" sldId="257"/>
            <ac:picMk id="49" creationId="{BEDB4B43-7617-D571-2C15-5D113806E2D1}"/>
          </ac:picMkLst>
        </pc:picChg>
        <pc:picChg chg="add mod">
          <ac:chgData name="Alex Soriano" userId="72b4b309-8b8b-44e1-92d2-8b49f6a9b76a" providerId="ADAL" clId="{BD17AB93-2D4D-43B2-BF63-44D465A6D8BB}" dt="2024-02-23T21:23:38.689" v="18" actId="1076"/>
          <ac:picMkLst>
            <pc:docMk/>
            <pc:sldMk cId="1791205308" sldId="257"/>
            <ac:picMk id="50" creationId="{7154423E-2821-53CD-9F73-329376729839}"/>
          </ac:picMkLst>
        </pc:picChg>
        <pc:picChg chg="add mod">
          <ac:chgData name="Alex Soriano" userId="72b4b309-8b8b-44e1-92d2-8b49f6a9b76a" providerId="ADAL" clId="{BD17AB93-2D4D-43B2-BF63-44D465A6D8BB}" dt="2024-02-23T21:21:33.698" v="14" actId="1076"/>
          <ac:picMkLst>
            <pc:docMk/>
            <pc:sldMk cId="1791205308" sldId="257"/>
            <ac:picMk id="1030" creationId="{8517A174-1B49-09CF-FB5D-A9FF7B9366C4}"/>
          </ac:picMkLst>
        </pc:picChg>
        <pc:picChg chg="add mod">
          <ac:chgData name="Alex Soriano" userId="72b4b309-8b8b-44e1-92d2-8b49f6a9b76a" providerId="ADAL" clId="{BD17AB93-2D4D-43B2-BF63-44D465A6D8BB}" dt="2024-02-23T21:22:55.795" v="15"/>
          <ac:picMkLst>
            <pc:docMk/>
            <pc:sldMk cId="1791205308" sldId="257"/>
            <ac:picMk id="1046" creationId="{5FB48C6E-A40F-D1DD-2DC9-EDC60E5EA38D}"/>
          </ac:picMkLst>
        </pc:picChg>
        <pc:picChg chg="add mod">
          <ac:chgData name="Alex Soriano" userId="72b4b309-8b8b-44e1-92d2-8b49f6a9b76a" providerId="ADAL" clId="{BD17AB93-2D4D-43B2-BF63-44D465A6D8BB}" dt="2024-02-23T21:22:55.795" v="15"/>
          <ac:picMkLst>
            <pc:docMk/>
            <pc:sldMk cId="1791205308" sldId="257"/>
            <ac:picMk id="1047" creationId="{A919CFCD-2531-7987-3114-C3E30A949F91}"/>
          </ac:picMkLst>
        </pc:picChg>
        <pc:picChg chg="add mod">
          <ac:chgData name="Alex Soriano" userId="72b4b309-8b8b-44e1-92d2-8b49f6a9b76a" providerId="ADAL" clId="{BD17AB93-2D4D-43B2-BF63-44D465A6D8BB}" dt="2024-02-23T21:22:55.795" v="15"/>
          <ac:picMkLst>
            <pc:docMk/>
            <pc:sldMk cId="1791205308" sldId="257"/>
            <ac:picMk id="1048" creationId="{F73C2809-C3C4-36AB-649D-754EC0C249D6}"/>
          </ac:picMkLst>
        </pc:picChg>
        <pc:picChg chg="add mod">
          <ac:chgData name="Alex Soriano" userId="72b4b309-8b8b-44e1-92d2-8b49f6a9b76a" providerId="ADAL" clId="{BD17AB93-2D4D-43B2-BF63-44D465A6D8BB}" dt="2024-02-23T21:22:55.795" v="15"/>
          <ac:picMkLst>
            <pc:docMk/>
            <pc:sldMk cId="1791205308" sldId="257"/>
            <ac:picMk id="1049" creationId="{E93568F3-8637-5267-E42E-36E60D555587}"/>
          </ac:picMkLst>
        </pc:picChg>
        <pc:picChg chg="add mod">
          <ac:chgData name="Alex Soriano" userId="72b4b309-8b8b-44e1-92d2-8b49f6a9b76a" providerId="ADAL" clId="{BD17AB93-2D4D-43B2-BF63-44D465A6D8BB}" dt="2024-02-23T21:23:15.016" v="17" actId="1076"/>
          <ac:picMkLst>
            <pc:docMk/>
            <pc:sldMk cId="1791205308" sldId="257"/>
            <ac:picMk id="1062" creationId="{DB5CD21D-003F-F537-22E1-793E699979FA}"/>
          </ac:picMkLst>
        </pc:picChg>
        <pc:picChg chg="add mod">
          <ac:chgData name="Alex Soriano" userId="72b4b309-8b8b-44e1-92d2-8b49f6a9b76a" providerId="ADAL" clId="{BD17AB93-2D4D-43B2-BF63-44D465A6D8BB}" dt="2024-02-23T21:23:15.016" v="17" actId="1076"/>
          <ac:picMkLst>
            <pc:docMk/>
            <pc:sldMk cId="1791205308" sldId="257"/>
            <ac:picMk id="1063" creationId="{8B7F58F5-980D-120F-E8AF-709EC95CA231}"/>
          </ac:picMkLst>
        </pc:picChg>
        <pc:picChg chg="add mod">
          <ac:chgData name="Alex Soriano" userId="72b4b309-8b8b-44e1-92d2-8b49f6a9b76a" providerId="ADAL" clId="{BD17AB93-2D4D-43B2-BF63-44D465A6D8BB}" dt="2024-02-23T21:23:15.016" v="17" actId="1076"/>
          <ac:picMkLst>
            <pc:docMk/>
            <pc:sldMk cId="1791205308" sldId="257"/>
            <ac:picMk id="1064" creationId="{5DC20F83-3FEF-5A95-9D7E-0DB1F9D64779}"/>
          </ac:picMkLst>
        </pc:picChg>
        <pc:picChg chg="add mod">
          <ac:chgData name="Alex Soriano" userId="72b4b309-8b8b-44e1-92d2-8b49f6a9b76a" providerId="ADAL" clId="{BD17AB93-2D4D-43B2-BF63-44D465A6D8BB}" dt="2024-02-23T21:23:15.016" v="17" actId="1076"/>
          <ac:picMkLst>
            <pc:docMk/>
            <pc:sldMk cId="1791205308" sldId="257"/>
            <ac:picMk id="1065" creationId="{9C6D411B-3CFB-EC7B-975A-D9A4B78F907B}"/>
          </ac:picMkLst>
        </pc:picChg>
        <pc:picChg chg="add mod">
          <ac:chgData name="Alex Soriano" userId="72b4b309-8b8b-44e1-92d2-8b49f6a9b76a" providerId="ADAL" clId="{BD17AB93-2D4D-43B2-BF63-44D465A6D8BB}" dt="2024-02-23T21:27:09.961" v="21" actId="1076"/>
          <ac:picMkLst>
            <pc:docMk/>
            <pc:sldMk cId="1791205308" sldId="257"/>
            <ac:picMk id="1070" creationId="{9D23E35B-8DC6-C5E0-5FEA-1D2D00CADB2F}"/>
          </ac:picMkLst>
        </pc:picChg>
        <pc:picChg chg="add mod">
          <ac:chgData name="Alex Soriano" userId="72b4b309-8b8b-44e1-92d2-8b49f6a9b76a" providerId="ADAL" clId="{BD17AB93-2D4D-43B2-BF63-44D465A6D8BB}" dt="2024-02-23T21:27:09.961" v="21" actId="1076"/>
          <ac:picMkLst>
            <pc:docMk/>
            <pc:sldMk cId="1791205308" sldId="257"/>
            <ac:picMk id="1078" creationId="{A8C049ED-C25D-5ADF-83DB-40177D64B2C9}"/>
          </ac:picMkLst>
        </pc:picChg>
        <pc:picChg chg="add del mod">
          <ac:chgData name="Alex Soriano" userId="72b4b309-8b8b-44e1-92d2-8b49f6a9b76a" providerId="ADAL" clId="{BD17AB93-2D4D-43B2-BF63-44D465A6D8BB}" dt="2024-02-23T21:28:00.634" v="24" actId="478"/>
          <ac:picMkLst>
            <pc:docMk/>
            <pc:sldMk cId="1791205308" sldId="257"/>
            <ac:picMk id="1086" creationId="{7C497223-F5A9-E94E-7149-875C812213DE}"/>
          </ac:picMkLst>
        </pc:picChg>
        <pc:picChg chg="add del mod">
          <ac:chgData name="Alex Soriano" userId="72b4b309-8b8b-44e1-92d2-8b49f6a9b76a" providerId="ADAL" clId="{BD17AB93-2D4D-43B2-BF63-44D465A6D8BB}" dt="2024-02-23T21:28:00.634" v="24" actId="478"/>
          <ac:picMkLst>
            <pc:docMk/>
            <pc:sldMk cId="1791205308" sldId="257"/>
            <ac:picMk id="1087" creationId="{AB4659CE-5841-81E2-110F-2B63E1B7BDEB}"/>
          </ac:picMkLst>
        </pc:picChg>
        <pc:picChg chg="add del mod">
          <ac:chgData name="Alex Soriano" userId="72b4b309-8b8b-44e1-92d2-8b49f6a9b76a" providerId="ADAL" clId="{BD17AB93-2D4D-43B2-BF63-44D465A6D8BB}" dt="2024-02-23T21:28:00.634" v="24" actId="478"/>
          <ac:picMkLst>
            <pc:docMk/>
            <pc:sldMk cId="1791205308" sldId="257"/>
            <ac:picMk id="1153" creationId="{94E8CAD0-81A9-DA8E-3A0E-8AE35072D177}"/>
          </ac:picMkLst>
        </pc:picChg>
        <pc:picChg chg="add mod">
          <ac:chgData name="Alex Soriano" userId="72b4b309-8b8b-44e1-92d2-8b49f6a9b76a" providerId="ADAL" clId="{BD17AB93-2D4D-43B2-BF63-44D465A6D8BB}" dt="2024-02-23T21:29:11.114" v="27" actId="1076"/>
          <ac:picMkLst>
            <pc:docMk/>
            <pc:sldMk cId="1791205308" sldId="257"/>
            <ac:picMk id="1158" creationId="{B264E658-FFF1-6EA4-12B6-9CC8A60568C9}"/>
          </ac:picMkLst>
        </pc:picChg>
        <pc:picChg chg="add mod">
          <ac:chgData name="Alex Soriano" userId="72b4b309-8b8b-44e1-92d2-8b49f6a9b76a" providerId="ADAL" clId="{BD17AB93-2D4D-43B2-BF63-44D465A6D8BB}" dt="2024-02-23T21:29:11.114" v="27" actId="1076"/>
          <ac:picMkLst>
            <pc:docMk/>
            <pc:sldMk cId="1791205308" sldId="257"/>
            <ac:picMk id="1159" creationId="{E1A0B585-C30E-1DC1-9FA1-00841AE4AD65}"/>
          </ac:picMkLst>
        </pc:picChg>
        <pc:picChg chg="add mod">
          <ac:chgData name="Alex Soriano" userId="72b4b309-8b8b-44e1-92d2-8b49f6a9b76a" providerId="ADAL" clId="{BD17AB93-2D4D-43B2-BF63-44D465A6D8BB}" dt="2024-02-23T21:29:11.114" v="27" actId="1076"/>
          <ac:picMkLst>
            <pc:docMk/>
            <pc:sldMk cId="1791205308" sldId="257"/>
            <ac:picMk id="1161" creationId="{8AB06735-D5AC-53C8-ADB9-2DEF6A50B560}"/>
          </ac:picMkLst>
        </pc:picChg>
      </pc:sldChg>
    </pc:docChg>
  </pc:docChgLst>
  <pc:docChgLst>
    <pc:chgData name="Alex Soriano" userId="72b4b309-8b8b-44e1-92d2-8b49f6a9b76a" providerId="ADAL" clId="{7317E5ED-9AF9-4EBF-B212-3936AB9AB98B}"/>
    <pc:docChg chg="undo custSel modSld">
      <pc:chgData name="Alex Soriano" userId="72b4b309-8b8b-44e1-92d2-8b49f6a9b76a" providerId="ADAL" clId="{7317E5ED-9AF9-4EBF-B212-3936AB9AB98B}" dt="2024-03-22T19:06:59.756" v="22" actId="1076"/>
      <pc:docMkLst>
        <pc:docMk/>
      </pc:docMkLst>
      <pc:sldChg chg="modSp mod">
        <pc:chgData name="Alex Soriano" userId="72b4b309-8b8b-44e1-92d2-8b49f6a9b76a" providerId="ADAL" clId="{7317E5ED-9AF9-4EBF-B212-3936AB9AB98B}" dt="2024-03-22T19:06:59.756" v="22" actId="1076"/>
        <pc:sldMkLst>
          <pc:docMk/>
          <pc:sldMk cId="1791205308" sldId="257"/>
        </pc:sldMkLst>
        <pc:spChg chg="mod">
          <ac:chgData name="Alex Soriano" userId="72b4b309-8b8b-44e1-92d2-8b49f6a9b76a" providerId="ADAL" clId="{7317E5ED-9AF9-4EBF-B212-3936AB9AB98B}" dt="2024-03-22T19:06:59.756" v="22" actId="1076"/>
          <ac:spMkLst>
            <pc:docMk/>
            <pc:sldMk cId="1791205308" sldId="257"/>
            <ac:spMk id="32" creationId="{617BBA6D-679E-A00D-B2E8-AEEBA2754089}"/>
          </ac:spMkLst>
        </pc:spChg>
        <pc:spChg chg="mod">
          <ac:chgData name="Alex Soriano" userId="72b4b309-8b8b-44e1-92d2-8b49f6a9b76a" providerId="ADAL" clId="{7317E5ED-9AF9-4EBF-B212-3936AB9AB98B}" dt="2024-03-22T19:06:51.332" v="21" actId="1076"/>
          <ac:spMkLst>
            <pc:docMk/>
            <pc:sldMk cId="1791205308" sldId="257"/>
            <ac:spMk id="33" creationId="{9DD82007-AAC8-F0D2-C794-B22A2DFBBD73}"/>
          </ac:spMkLst>
        </pc:spChg>
        <pc:spChg chg="mod">
          <ac:chgData name="Alex Soriano" userId="72b4b309-8b8b-44e1-92d2-8b49f6a9b76a" providerId="ADAL" clId="{7317E5ED-9AF9-4EBF-B212-3936AB9AB98B}" dt="2024-03-22T19:06:59.756" v="22" actId="1076"/>
          <ac:spMkLst>
            <pc:docMk/>
            <pc:sldMk cId="1791205308" sldId="257"/>
            <ac:spMk id="34" creationId="{B316E319-D9B0-20CF-D3C9-40E5C7F25F0E}"/>
          </ac:spMkLst>
        </pc:spChg>
        <pc:spChg chg="mod">
          <ac:chgData name="Alex Soriano" userId="72b4b309-8b8b-44e1-92d2-8b49f6a9b76a" providerId="ADAL" clId="{7317E5ED-9AF9-4EBF-B212-3936AB9AB98B}" dt="2024-03-22T19:06:32.188" v="18" actId="1076"/>
          <ac:spMkLst>
            <pc:docMk/>
            <pc:sldMk cId="1791205308" sldId="257"/>
            <ac:spMk id="1156" creationId="{FC5897C8-B110-82C7-A001-3EDA802FEF69}"/>
          </ac:spMkLst>
        </pc:spChg>
      </pc:sldChg>
    </pc:docChg>
  </pc:docChgLst>
  <pc:docChgLst>
    <pc:chgData name="Ja'Quan Young" userId="8c00821a-8400-43b6-84d1-ad965c1c3445" providerId="ADAL" clId="{92A08244-C763-4D4F-A2C1-EEA1FD2608D4}"/>
    <pc:docChg chg="undo custSel modSld">
      <pc:chgData name="Ja'Quan Young" userId="8c00821a-8400-43b6-84d1-ad965c1c3445" providerId="ADAL" clId="{92A08244-C763-4D4F-A2C1-EEA1FD2608D4}" dt="2023-12-02T23:09:36.836" v="910" actId="478"/>
      <pc:docMkLst>
        <pc:docMk/>
      </pc:docMkLst>
      <pc:sldChg chg="addSp delSp modSp mod">
        <pc:chgData name="Ja'Quan Young" userId="8c00821a-8400-43b6-84d1-ad965c1c3445" providerId="ADAL" clId="{92A08244-C763-4D4F-A2C1-EEA1FD2608D4}" dt="2023-12-02T23:09:36.836" v="910" actId="478"/>
        <pc:sldMkLst>
          <pc:docMk/>
          <pc:sldMk cId="541853025" sldId="256"/>
        </pc:sldMkLst>
        <pc:spChg chg="add mod">
          <ac:chgData name="Ja'Quan Young" userId="8c00821a-8400-43b6-84d1-ad965c1c3445" providerId="ADAL" clId="{92A08244-C763-4D4F-A2C1-EEA1FD2608D4}" dt="2023-12-02T23:08:28.535" v="863" actId="1036"/>
          <ac:spMkLst>
            <pc:docMk/>
            <pc:sldMk cId="541853025" sldId="256"/>
            <ac:spMk id="8" creationId="{D30B642D-8993-0597-CD4B-D6698435A07F}"/>
          </ac:spMkLst>
        </pc:spChg>
        <pc:spChg chg="mod">
          <ac:chgData name="Ja'Quan Young" userId="8c00821a-8400-43b6-84d1-ad965c1c3445" providerId="ADAL" clId="{92A08244-C763-4D4F-A2C1-EEA1FD2608D4}" dt="2023-12-02T23:04:53.876" v="775" actId="207"/>
          <ac:spMkLst>
            <pc:docMk/>
            <pc:sldMk cId="541853025" sldId="256"/>
            <ac:spMk id="10" creationId="{64AFB46A-355E-470A-D755-BBA2D1F02828}"/>
          </ac:spMkLst>
        </pc:spChg>
        <pc:spChg chg="add mod">
          <ac:chgData name="Ja'Quan Young" userId="8c00821a-8400-43b6-84d1-ad965c1c3445" providerId="ADAL" clId="{92A08244-C763-4D4F-A2C1-EEA1FD2608D4}" dt="2023-12-02T23:07:09.832" v="814" actId="1036"/>
          <ac:spMkLst>
            <pc:docMk/>
            <pc:sldMk cId="541853025" sldId="256"/>
            <ac:spMk id="11" creationId="{0363F247-3B81-3FA2-094B-3FDB610F9DE4}"/>
          </ac:spMkLst>
        </pc:spChg>
        <pc:spChg chg="add mod">
          <ac:chgData name="Ja'Quan Young" userId="8c00821a-8400-43b6-84d1-ad965c1c3445" providerId="ADAL" clId="{92A08244-C763-4D4F-A2C1-EEA1FD2608D4}" dt="2023-12-02T23:07:00.335" v="801" actId="1035"/>
          <ac:spMkLst>
            <pc:docMk/>
            <pc:sldMk cId="541853025" sldId="256"/>
            <ac:spMk id="14" creationId="{05094BBE-4511-F68E-C4A0-E97A1E03346C}"/>
          </ac:spMkLst>
        </pc:spChg>
        <pc:spChg chg="add mod">
          <ac:chgData name="Ja'Quan Young" userId="8c00821a-8400-43b6-84d1-ad965c1c3445" providerId="ADAL" clId="{92A08244-C763-4D4F-A2C1-EEA1FD2608D4}" dt="2023-12-02T23:07:20.012" v="833" actId="1036"/>
          <ac:spMkLst>
            <pc:docMk/>
            <pc:sldMk cId="541853025" sldId="256"/>
            <ac:spMk id="15" creationId="{93FA3839-5852-E51E-4478-2FEFB3AAA53A}"/>
          </ac:spMkLst>
        </pc:spChg>
        <pc:spChg chg="add mod">
          <ac:chgData name="Ja'Quan Young" userId="8c00821a-8400-43b6-84d1-ad965c1c3445" providerId="ADAL" clId="{92A08244-C763-4D4F-A2C1-EEA1FD2608D4}" dt="2023-12-02T23:07:25.414" v="837" actId="1035"/>
          <ac:spMkLst>
            <pc:docMk/>
            <pc:sldMk cId="541853025" sldId="256"/>
            <ac:spMk id="16" creationId="{7F6280F8-9EED-7056-4D5C-81167F389B74}"/>
          </ac:spMkLst>
        </pc:spChg>
        <pc:spChg chg="add del mod">
          <ac:chgData name="Ja'Quan Young" userId="8c00821a-8400-43b6-84d1-ad965c1c3445" providerId="ADAL" clId="{92A08244-C763-4D4F-A2C1-EEA1FD2608D4}" dt="2023-12-02T22:36:09.452" v="739" actId="478"/>
          <ac:spMkLst>
            <pc:docMk/>
            <pc:sldMk cId="541853025" sldId="256"/>
            <ac:spMk id="17" creationId="{417DCE66-92A1-55A7-9E0B-7711455EF905}"/>
          </ac:spMkLst>
        </pc:spChg>
        <pc:spChg chg="mod">
          <ac:chgData name="Ja'Quan Young" userId="8c00821a-8400-43b6-84d1-ad965c1c3445" providerId="ADAL" clId="{92A08244-C763-4D4F-A2C1-EEA1FD2608D4}" dt="2023-12-02T22:03:20.168" v="435" actId="1076"/>
          <ac:spMkLst>
            <pc:docMk/>
            <pc:sldMk cId="541853025" sldId="256"/>
            <ac:spMk id="18" creationId="{1CE70CD2-5494-DB65-5CD6-08780F47DA88}"/>
          </ac:spMkLst>
        </pc:spChg>
        <pc:spChg chg="del mod topLvl">
          <ac:chgData name="Ja'Quan Young" userId="8c00821a-8400-43b6-84d1-ad965c1c3445" providerId="ADAL" clId="{92A08244-C763-4D4F-A2C1-EEA1FD2608D4}" dt="2023-12-02T23:00:51.783" v="747" actId="478"/>
          <ac:spMkLst>
            <pc:docMk/>
            <pc:sldMk cId="541853025" sldId="256"/>
            <ac:spMk id="25" creationId="{686ED97E-B168-6FBA-C758-0C178D495902}"/>
          </ac:spMkLst>
        </pc:spChg>
        <pc:spChg chg="del mod topLvl">
          <ac:chgData name="Ja'Quan Young" userId="8c00821a-8400-43b6-84d1-ad965c1c3445" providerId="ADAL" clId="{92A08244-C763-4D4F-A2C1-EEA1FD2608D4}" dt="2023-12-02T23:09:36.836" v="910" actId="478"/>
          <ac:spMkLst>
            <pc:docMk/>
            <pc:sldMk cId="541853025" sldId="256"/>
            <ac:spMk id="26" creationId="{89661556-4F5F-D0F7-9E4E-DD911E4F8F45}"/>
          </ac:spMkLst>
        </pc:spChg>
        <pc:spChg chg="mod">
          <ac:chgData name="Ja'Quan Young" userId="8c00821a-8400-43b6-84d1-ad965c1c3445" providerId="ADAL" clId="{92A08244-C763-4D4F-A2C1-EEA1FD2608D4}" dt="2023-12-02T23:08:33.336" v="866" actId="1036"/>
          <ac:spMkLst>
            <pc:docMk/>
            <pc:sldMk cId="541853025" sldId="256"/>
            <ac:spMk id="27" creationId="{4A9AA34C-C307-6740-92AF-51306958292F}"/>
          </ac:spMkLst>
        </pc:spChg>
        <pc:spChg chg="mod">
          <ac:chgData name="Ja'Quan Young" userId="8c00821a-8400-43b6-84d1-ad965c1c3445" providerId="ADAL" clId="{92A08244-C763-4D4F-A2C1-EEA1FD2608D4}" dt="2023-12-02T23:04:59.436" v="777" actId="207"/>
          <ac:spMkLst>
            <pc:docMk/>
            <pc:sldMk cId="541853025" sldId="256"/>
            <ac:spMk id="30" creationId="{0A86783D-76DD-A0E1-9F8D-16D8CC758F69}"/>
          </ac:spMkLst>
        </pc:spChg>
        <pc:spChg chg="mod">
          <ac:chgData name="Ja'Quan Young" userId="8c00821a-8400-43b6-84d1-ad965c1c3445" providerId="ADAL" clId="{92A08244-C763-4D4F-A2C1-EEA1FD2608D4}" dt="2023-12-02T23:04:56.351" v="776" actId="207"/>
          <ac:spMkLst>
            <pc:docMk/>
            <pc:sldMk cId="541853025" sldId="256"/>
            <ac:spMk id="32" creationId="{617BBA6D-679E-A00D-B2E8-AEEBA2754089}"/>
          </ac:spMkLst>
        </pc:spChg>
        <pc:spChg chg="mod">
          <ac:chgData name="Ja'Quan Young" userId="8c00821a-8400-43b6-84d1-ad965c1c3445" providerId="ADAL" clId="{92A08244-C763-4D4F-A2C1-EEA1FD2608D4}" dt="2023-12-02T23:04:48.906" v="774" actId="207"/>
          <ac:spMkLst>
            <pc:docMk/>
            <pc:sldMk cId="541853025" sldId="256"/>
            <ac:spMk id="35" creationId="{C1FABB08-6232-E92C-A651-97AFE2A88007}"/>
          </ac:spMkLst>
        </pc:spChg>
        <pc:spChg chg="add mod">
          <ac:chgData name="Ja'Quan Young" userId="8c00821a-8400-43b6-84d1-ad965c1c3445" providerId="ADAL" clId="{92A08244-C763-4D4F-A2C1-EEA1FD2608D4}" dt="2023-12-02T23:09:01.425" v="909" actId="1035"/>
          <ac:spMkLst>
            <pc:docMk/>
            <pc:sldMk cId="541853025" sldId="256"/>
            <ac:spMk id="39" creationId="{4CC83F9E-2EE8-73EC-0816-A85C54F27B8B}"/>
          </ac:spMkLst>
        </pc:spChg>
        <pc:spChg chg="add mod">
          <ac:chgData name="Ja'Quan Young" userId="8c00821a-8400-43b6-84d1-ad965c1c3445" providerId="ADAL" clId="{92A08244-C763-4D4F-A2C1-EEA1FD2608D4}" dt="2023-12-02T23:08:50.317" v="884" actId="1036"/>
          <ac:spMkLst>
            <pc:docMk/>
            <pc:sldMk cId="541853025" sldId="256"/>
            <ac:spMk id="40" creationId="{44E4136C-2729-9DA8-7A39-348A71AEC1F6}"/>
          </ac:spMkLst>
        </pc:spChg>
        <pc:spChg chg="add mod">
          <ac:chgData name="Ja'Quan Young" userId="8c00821a-8400-43b6-84d1-ad965c1c3445" providerId="ADAL" clId="{92A08244-C763-4D4F-A2C1-EEA1FD2608D4}" dt="2023-12-02T23:08:42.293" v="867" actId="1035"/>
          <ac:spMkLst>
            <pc:docMk/>
            <pc:sldMk cId="541853025" sldId="256"/>
            <ac:spMk id="41" creationId="{33F01150-95EC-75FE-8C4C-62F82C852BC3}"/>
          </ac:spMkLst>
        </pc:spChg>
        <pc:spChg chg="add mod">
          <ac:chgData name="Ja'Quan Young" userId="8c00821a-8400-43b6-84d1-ad965c1c3445" providerId="ADAL" clId="{92A08244-C763-4D4F-A2C1-EEA1FD2608D4}" dt="2023-12-02T23:08:09.609" v="850" actId="1036"/>
          <ac:spMkLst>
            <pc:docMk/>
            <pc:sldMk cId="541853025" sldId="256"/>
            <ac:spMk id="42" creationId="{8BB2A27B-7BDD-C704-27B9-D572DB587719}"/>
          </ac:spMkLst>
        </pc:spChg>
        <pc:spChg chg="mod">
          <ac:chgData name="Ja'Quan Young" userId="8c00821a-8400-43b6-84d1-ad965c1c3445" providerId="ADAL" clId="{92A08244-C763-4D4F-A2C1-EEA1FD2608D4}" dt="2023-12-02T22:04:13.901" v="440" actId="1076"/>
          <ac:spMkLst>
            <pc:docMk/>
            <pc:sldMk cId="541853025" sldId="256"/>
            <ac:spMk id="54" creationId="{5401AB7C-5B78-943B-CED3-B06E3DF4BCD9}"/>
          </ac:spMkLst>
        </pc:spChg>
        <pc:spChg chg="mod">
          <ac:chgData name="Ja'Quan Young" userId="8c00821a-8400-43b6-84d1-ad965c1c3445" providerId="ADAL" clId="{92A08244-C763-4D4F-A2C1-EEA1FD2608D4}" dt="2023-12-02T22:04:09.217" v="439" actId="1076"/>
          <ac:spMkLst>
            <pc:docMk/>
            <pc:sldMk cId="541853025" sldId="256"/>
            <ac:spMk id="58" creationId="{696E646A-1E26-0E53-EA73-7BBC8B5C12B2}"/>
          </ac:spMkLst>
        </pc:spChg>
        <pc:spChg chg="mod">
          <ac:chgData name="Ja'Quan Young" userId="8c00821a-8400-43b6-84d1-ad965c1c3445" providerId="ADAL" clId="{92A08244-C763-4D4F-A2C1-EEA1FD2608D4}" dt="2023-12-02T23:05:08.657" v="778" actId="207"/>
          <ac:spMkLst>
            <pc:docMk/>
            <pc:sldMk cId="541853025" sldId="256"/>
            <ac:spMk id="1025" creationId="{51271F97-CE8B-A6BB-7214-9DB71A9A7197}"/>
          </ac:spMkLst>
        </pc:spChg>
        <pc:spChg chg="mod">
          <ac:chgData name="Ja'Quan Young" userId="8c00821a-8400-43b6-84d1-ad965c1c3445" providerId="ADAL" clId="{92A08244-C763-4D4F-A2C1-EEA1FD2608D4}" dt="2023-12-02T21:31:26.807" v="259" actId="20577"/>
          <ac:spMkLst>
            <pc:docMk/>
            <pc:sldMk cId="541853025" sldId="256"/>
            <ac:spMk id="1071" creationId="{758F4C96-4DD5-78E9-B9F3-2DAAF93BC322}"/>
          </ac:spMkLst>
        </pc:spChg>
        <pc:spChg chg="mod">
          <ac:chgData name="Ja'Quan Young" userId="8c00821a-8400-43b6-84d1-ad965c1c3445" providerId="ADAL" clId="{92A08244-C763-4D4F-A2C1-EEA1FD2608D4}" dt="2023-12-02T23:04:40.976" v="773" actId="207"/>
          <ac:spMkLst>
            <pc:docMk/>
            <pc:sldMk cId="541853025" sldId="256"/>
            <ac:spMk id="1188" creationId="{099BD591-5A3E-8B68-DB25-6BDFA495A21C}"/>
          </ac:spMkLst>
        </pc:spChg>
        <pc:grpChg chg="del mod">
          <ac:chgData name="Ja'Quan Young" userId="8c00821a-8400-43b6-84d1-ad965c1c3445" providerId="ADAL" clId="{92A08244-C763-4D4F-A2C1-EEA1FD2608D4}" dt="2023-12-02T23:00:48.284" v="746" actId="165"/>
          <ac:grpSpMkLst>
            <pc:docMk/>
            <pc:sldMk cId="541853025" sldId="256"/>
            <ac:grpSpMk id="24" creationId="{8238938F-FB54-B5D5-0AB0-85F30240D09A}"/>
          </ac:grpSpMkLst>
        </pc:grpChg>
        <pc:picChg chg="add del mod">
          <ac:chgData name="Ja'Quan Young" userId="8c00821a-8400-43b6-84d1-ad965c1c3445" providerId="ADAL" clId="{92A08244-C763-4D4F-A2C1-EEA1FD2608D4}" dt="2023-12-02T23:03:13.230" v="764" actId="27803"/>
          <ac:picMkLst>
            <pc:docMk/>
            <pc:sldMk cId="541853025" sldId="256"/>
            <ac:picMk id="20" creationId="{4A9AA34C-C307-6740-92AF-51306958292F}"/>
          </ac:picMkLst>
        </pc:picChg>
        <pc:picChg chg="add del mod">
          <ac:chgData name="Ja'Quan Young" userId="8c00821a-8400-43b6-84d1-ad965c1c3445" providerId="ADAL" clId="{92A08244-C763-4D4F-A2C1-EEA1FD2608D4}" dt="2023-12-02T23:00:39.633" v="745" actId="27803"/>
          <ac:picMkLst>
            <pc:docMk/>
            <pc:sldMk cId="541853025" sldId="256"/>
            <ac:picMk id="23" creationId="{7AC975DC-0B59-448F-B9BE-B533EBFF11CD}"/>
          </ac:picMkLst>
        </pc:picChg>
      </pc:sldChg>
    </pc:docChg>
  </pc:docChgLst>
  <pc:docChgLst>
    <pc:chgData name="Aaron Hastie" userId="a0cadb9a-b3c6-40d9-a3cc-86e52bd1abea" providerId="ADAL" clId="{C58B7557-8564-426C-9C59-7E99099C0FED}"/>
    <pc:docChg chg="undo redo custSel addSld delSld modSld">
      <pc:chgData name="Aaron Hastie" userId="a0cadb9a-b3c6-40d9-a3cc-86e52bd1abea" providerId="ADAL" clId="{C58B7557-8564-426C-9C59-7E99099C0FED}" dt="2024-02-23T21:50:28.372" v="1124" actId="478"/>
      <pc:docMkLst>
        <pc:docMk/>
      </pc:docMkLst>
      <pc:sldChg chg="modSp mod">
        <pc:chgData name="Aaron Hastie" userId="a0cadb9a-b3c6-40d9-a3cc-86e52bd1abea" providerId="ADAL" clId="{C58B7557-8564-426C-9C59-7E99099C0FED}" dt="2024-02-23T20:28:15.972" v="83" actId="1076"/>
        <pc:sldMkLst>
          <pc:docMk/>
          <pc:sldMk cId="541853025" sldId="256"/>
        </pc:sldMkLst>
        <pc:spChg chg="mod">
          <ac:chgData name="Aaron Hastie" userId="a0cadb9a-b3c6-40d9-a3cc-86e52bd1abea" providerId="ADAL" clId="{C58B7557-8564-426C-9C59-7E99099C0FED}" dt="2024-02-23T20:28:15.972" v="83" actId="1076"/>
          <ac:spMkLst>
            <pc:docMk/>
            <pc:sldMk cId="541853025" sldId="256"/>
            <ac:spMk id="27" creationId="{4A9AA34C-C307-6740-92AF-51306958292F}"/>
          </ac:spMkLst>
        </pc:spChg>
      </pc:sldChg>
      <pc:sldChg chg="addSp delSp modSp mod modAnim modNotesTx">
        <pc:chgData name="Aaron Hastie" userId="a0cadb9a-b3c6-40d9-a3cc-86e52bd1abea" providerId="ADAL" clId="{C58B7557-8564-426C-9C59-7E99099C0FED}" dt="2024-02-23T21:50:28.372" v="1124" actId="478"/>
        <pc:sldMkLst>
          <pc:docMk/>
          <pc:sldMk cId="1791205308" sldId="257"/>
        </pc:sldMkLst>
        <pc:spChg chg="del">
          <ac:chgData name="Aaron Hastie" userId="a0cadb9a-b3c6-40d9-a3cc-86e52bd1abea" providerId="ADAL" clId="{C58B7557-8564-426C-9C59-7E99099C0FED}" dt="2024-02-23T21:50:24.467" v="1123" actId="478"/>
          <ac:spMkLst>
            <pc:docMk/>
            <pc:sldMk cId="1791205308" sldId="257"/>
            <ac:spMk id="2" creationId="{B5C26685-F548-5FF7-4B39-5DB7E5F1BEB5}"/>
          </ac:spMkLst>
        </pc:spChg>
        <pc:spChg chg="del">
          <ac:chgData name="Aaron Hastie" userId="a0cadb9a-b3c6-40d9-a3cc-86e52bd1abea" providerId="ADAL" clId="{C58B7557-8564-426C-9C59-7E99099C0FED}" dt="2024-02-23T21:50:28.372" v="1124" actId="478"/>
          <ac:spMkLst>
            <pc:docMk/>
            <pc:sldMk cId="1791205308" sldId="257"/>
            <ac:spMk id="3" creationId="{464D330B-6848-2271-DC96-091E065A5E77}"/>
          </ac:spMkLst>
        </pc:spChg>
        <pc:spChg chg="del">
          <ac:chgData name="Aaron Hastie" userId="a0cadb9a-b3c6-40d9-a3cc-86e52bd1abea" providerId="ADAL" clId="{C58B7557-8564-426C-9C59-7E99099C0FED}" dt="2024-02-23T02:26:09.814" v="22" actId="478"/>
          <ac:spMkLst>
            <pc:docMk/>
            <pc:sldMk cId="1791205308" sldId="257"/>
            <ac:spMk id="8" creationId="{D30B642D-8993-0597-CD4B-D6698435A07F}"/>
          </ac:spMkLst>
        </pc:spChg>
        <pc:spChg chg="del mod">
          <ac:chgData name="Aaron Hastie" userId="a0cadb9a-b3c6-40d9-a3cc-86e52bd1abea" providerId="ADAL" clId="{C58B7557-8564-426C-9C59-7E99099C0FED}" dt="2024-02-23T02:26:17.545" v="28" actId="478"/>
          <ac:spMkLst>
            <pc:docMk/>
            <pc:sldMk cId="1791205308" sldId="257"/>
            <ac:spMk id="11" creationId="{0363F247-3B81-3FA2-094B-3FDB610F9DE4}"/>
          </ac:spMkLst>
        </pc:spChg>
        <pc:spChg chg="mod">
          <ac:chgData name="Aaron Hastie" userId="a0cadb9a-b3c6-40d9-a3cc-86e52bd1abea" providerId="ADAL" clId="{C58B7557-8564-426C-9C59-7E99099C0FED}" dt="2024-02-23T21:36:26.415" v="1102" actId="1076"/>
          <ac:spMkLst>
            <pc:docMk/>
            <pc:sldMk cId="1791205308" sldId="257"/>
            <ac:spMk id="11" creationId="{8DFFEA13-8D44-5D44-DE9A-701B4D40BE67}"/>
          </ac:spMkLst>
        </pc:spChg>
        <pc:spChg chg="del">
          <ac:chgData name="Aaron Hastie" userId="a0cadb9a-b3c6-40d9-a3cc-86e52bd1abea" providerId="ADAL" clId="{C58B7557-8564-426C-9C59-7E99099C0FED}" dt="2024-02-23T02:28:38.777" v="46" actId="478"/>
          <ac:spMkLst>
            <pc:docMk/>
            <pc:sldMk cId="1791205308" sldId="257"/>
            <ac:spMk id="12" creationId="{0D11E27B-EB6E-7ABE-F054-632C44570E9C}"/>
          </ac:spMkLst>
        </pc:spChg>
        <pc:spChg chg="del">
          <ac:chgData name="Aaron Hastie" userId="a0cadb9a-b3c6-40d9-a3cc-86e52bd1abea" providerId="ADAL" clId="{C58B7557-8564-426C-9C59-7E99099C0FED}" dt="2024-02-23T21:50:24.467" v="1123" actId="478"/>
          <ac:spMkLst>
            <pc:docMk/>
            <pc:sldMk cId="1791205308" sldId="257"/>
            <ac:spMk id="13" creationId="{C9FBE2B1-2687-A8A5-1F33-D202670D10E2}"/>
          </ac:spMkLst>
        </pc:spChg>
        <pc:spChg chg="del">
          <ac:chgData name="Aaron Hastie" userId="a0cadb9a-b3c6-40d9-a3cc-86e52bd1abea" providerId="ADAL" clId="{C58B7557-8564-426C-9C59-7E99099C0FED}" dt="2024-02-23T02:26:16.384" v="27" actId="478"/>
          <ac:spMkLst>
            <pc:docMk/>
            <pc:sldMk cId="1791205308" sldId="257"/>
            <ac:spMk id="14" creationId="{05094BBE-4511-F68E-C4A0-E97A1E03346C}"/>
          </ac:spMkLst>
        </pc:spChg>
        <pc:spChg chg="del">
          <ac:chgData name="Aaron Hastie" userId="a0cadb9a-b3c6-40d9-a3cc-86e52bd1abea" providerId="ADAL" clId="{C58B7557-8564-426C-9C59-7E99099C0FED}" dt="2024-02-23T02:26:18.848" v="29" actId="478"/>
          <ac:spMkLst>
            <pc:docMk/>
            <pc:sldMk cId="1791205308" sldId="257"/>
            <ac:spMk id="15" creationId="{93FA3839-5852-E51E-4478-2FEFB3AAA53A}"/>
          </ac:spMkLst>
        </pc:spChg>
        <pc:spChg chg="del">
          <ac:chgData name="Aaron Hastie" userId="a0cadb9a-b3c6-40d9-a3cc-86e52bd1abea" providerId="ADAL" clId="{C58B7557-8564-426C-9C59-7E99099C0FED}" dt="2024-02-23T02:26:15.073" v="26" actId="478"/>
          <ac:spMkLst>
            <pc:docMk/>
            <pc:sldMk cId="1791205308" sldId="257"/>
            <ac:spMk id="16" creationId="{7F6280F8-9EED-7056-4D5C-81167F389B74}"/>
          </ac:spMkLst>
        </pc:spChg>
        <pc:spChg chg="del mod">
          <ac:chgData name="Aaron Hastie" userId="a0cadb9a-b3c6-40d9-a3cc-86e52bd1abea" providerId="ADAL" clId="{C58B7557-8564-426C-9C59-7E99099C0FED}" dt="2024-02-23T21:27:28.896" v="960" actId="478"/>
          <ac:spMkLst>
            <pc:docMk/>
            <pc:sldMk cId="1791205308" sldId="257"/>
            <ac:spMk id="18" creationId="{1CE70CD2-5494-DB65-5CD6-08780F47DA88}"/>
          </ac:spMkLst>
        </pc:spChg>
        <pc:spChg chg="add del mod">
          <ac:chgData name="Aaron Hastie" userId="a0cadb9a-b3c6-40d9-a3cc-86e52bd1abea" providerId="ADAL" clId="{C58B7557-8564-426C-9C59-7E99099C0FED}" dt="2024-02-23T21:20:51.120" v="848" actId="2711"/>
          <ac:spMkLst>
            <pc:docMk/>
            <pc:sldMk cId="1791205308" sldId="257"/>
            <ac:spMk id="24" creationId="{18E38B05-B931-EFF1-9DFA-A253A213F1C8}"/>
          </ac:spMkLst>
        </pc:spChg>
        <pc:spChg chg="add mod">
          <ac:chgData name="Aaron Hastie" userId="a0cadb9a-b3c6-40d9-a3cc-86e52bd1abea" providerId="ADAL" clId="{C58B7557-8564-426C-9C59-7E99099C0FED}" dt="2024-02-23T20:57:31.431" v="355" actId="1076"/>
          <ac:spMkLst>
            <pc:docMk/>
            <pc:sldMk cId="1791205308" sldId="257"/>
            <ac:spMk id="25" creationId="{6F38F1E7-EE1A-70FD-1B94-3FF2FB990E6F}"/>
          </ac:spMkLst>
        </pc:spChg>
        <pc:spChg chg="add mod">
          <ac:chgData name="Aaron Hastie" userId="a0cadb9a-b3c6-40d9-a3cc-86e52bd1abea" providerId="ADAL" clId="{C58B7557-8564-426C-9C59-7E99099C0FED}" dt="2024-02-23T21:03:28.477" v="515" actId="1036"/>
          <ac:spMkLst>
            <pc:docMk/>
            <pc:sldMk cId="1791205308" sldId="257"/>
            <ac:spMk id="26" creationId="{F03A6ABF-75B3-78EA-D9FA-0CF4912E218B}"/>
          </ac:spMkLst>
        </pc:spChg>
        <pc:spChg chg="add mod">
          <ac:chgData name="Aaron Hastie" userId="a0cadb9a-b3c6-40d9-a3cc-86e52bd1abea" providerId="ADAL" clId="{C58B7557-8564-426C-9C59-7E99099C0FED}" dt="2024-02-23T21:04:08.455" v="600" actId="1037"/>
          <ac:spMkLst>
            <pc:docMk/>
            <pc:sldMk cId="1791205308" sldId="257"/>
            <ac:spMk id="27" creationId="{0CF252FB-6C24-75D7-89F1-81D84677CD6F}"/>
          </ac:spMkLst>
        </pc:spChg>
        <pc:spChg chg="del">
          <ac:chgData name="Aaron Hastie" userId="a0cadb9a-b3c6-40d9-a3cc-86e52bd1abea" providerId="ADAL" clId="{C58B7557-8564-426C-9C59-7E99099C0FED}" dt="2024-02-23T02:26:11.357" v="24" actId="478"/>
          <ac:spMkLst>
            <pc:docMk/>
            <pc:sldMk cId="1791205308" sldId="257"/>
            <ac:spMk id="27" creationId="{4A9AA34C-C307-6740-92AF-51306958292F}"/>
          </ac:spMkLst>
        </pc:spChg>
        <pc:spChg chg="del">
          <ac:chgData name="Aaron Hastie" userId="a0cadb9a-b3c6-40d9-a3cc-86e52bd1abea" providerId="ADAL" clId="{C58B7557-8564-426C-9C59-7E99099C0FED}" dt="2024-02-23T21:50:24.467" v="1123" actId="478"/>
          <ac:spMkLst>
            <pc:docMk/>
            <pc:sldMk cId="1791205308" sldId="257"/>
            <ac:spMk id="28" creationId="{846D867E-901B-F157-A3F7-EA468F037F3D}"/>
          </ac:spMkLst>
        </pc:spChg>
        <pc:spChg chg="mod">
          <ac:chgData name="Aaron Hastie" userId="a0cadb9a-b3c6-40d9-a3cc-86e52bd1abea" providerId="ADAL" clId="{C58B7557-8564-426C-9C59-7E99099C0FED}" dt="2024-02-23T21:29:30.267" v="979" actId="1076"/>
          <ac:spMkLst>
            <pc:docMk/>
            <pc:sldMk cId="1791205308" sldId="257"/>
            <ac:spMk id="32" creationId="{617BBA6D-679E-A00D-B2E8-AEEBA2754089}"/>
          </ac:spMkLst>
        </pc:spChg>
        <pc:spChg chg="mod">
          <ac:chgData name="Aaron Hastie" userId="a0cadb9a-b3c6-40d9-a3cc-86e52bd1abea" providerId="ADAL" clId="{C58B7557-8564-426C-9C59-7E99099C0FED}" dt="2024-02-23T21:29:30.267" v="979" actId="1076"/>
          <ac:spMkLst>
            <pc:docMk/>
            <pc:sldMk cId="1791205308" sldId="257"/>
            <ac:spMk id="33" creationId="{9DD82007-AAC8-F0D2-C794-B22A2DFBBD73}"/>
          </ac:spMkLst>
        </pc:spChg>
        <pc:spChg chg="mod">
          <ac:chgData name="Aaron Hastie" userId="a0cadb9a-b3c6-40d9-a3cc-86e52bd1abea" providerId="ADAL" clId="{C58B7557-8564-426C-9C59-7E99099C0FED}" dt="2024-02-23T21:30:18.924" v="991" actId="122"/>
          <ac:spMkLst>
            <pc:docMk/>
            <pc:sldMk cId="1791205308" sldId="257"/>
            <ac:spMk id="34" creationId="{B316E319-D9B0-20CF-D3C9-40E5C7F25F0E}"/>
          </ac:spMkLst>
        </pc:spChg>
        <pc:spChg chg="mod">
          <ac:chgData name="Aaron Hastie" userId="a0cadb9a-b3c6-40d9-a3cc-86e52bd1abea" providerId="ADAL" clId="{C58B7557-8564-426C-9C59-7E99099C0FED}" dt="2024-02-23T02:29:45.684" v="75" actId="1076"/>
          <ac:spMkLst>
            <pc:docMk/>
            <pc:sldMk cId="1791205308" sldId="257"/>
            <ac:spMk id="37" creationId="{1FF3AB20-F1F1-02DD-1240-EEAE194858F3}"/>
          </ac:spMkLst>
        </pc:spChg>
        <pc:spChg chg="add mod">
          <ac:chgData name="Aaron Hastie" userId="a0cadb9a-b3c6-40d9-a3cc-86e52bd1abea" providerId="ADAL" clId="{C58B7557-8564-426C-9C59-7E99099C0FED}" dt="2024-02-23T21:05:00.727" v="617" actId="1035"/>
          <ac:spMkLst>
            <pc:docMk/>
            <pc:sldMk cId="1791205308" sldId="257"/>
            <ac:spMk id="39" creationId="{09D1AF47-43C3-CE64-CCBF-C9B96B768F5E}"/>
          </ac:spMkLst>
        </pc:spChg>
        <pc:spChg chg="del">
          <ac:chgData name="Aaron Hastie" userId="a0cadb9a-b3c6-40d9-a3cc-86e52bd1abea" providerId="ADAL" clId="{C58B7557-8564-426C-9C59-7E99099C0FED}" dt="2024-02-23T02:26:19.729" v="30" actId="478"/>
          <ac:spMkLst>
            <pc:docMk/>
            <pc:sldMk cId="1791205308" sldId="257"/>
            <ac:spMk id="39" creationId="{4CC83F9E-2EE8-73EC-0816-A85C54F27B8B}"/>
          </ac:spMkLst>
        </pc:spChg>
        <pc:spChg chg="del">
          <ac:chgData name="Aaron Hastie" userId="a0cadb9a-b3c6-40d9-a3cc-86e52bd1abea" providerId="ADAL" clId="{C58B7557-8564-426C-9C59-7E99099C0FED}" dt="2024-02-23T02:26:10.709" v="23" actId="478"/>
          <ac:spMkLst>
            <pc:docMk/>
            <pc:sldMk cId="1791205308" sldId="257"/>
            <ac:spMk id="40" creationId="{44E4136C-2729-9DA8-7A39-348A71AEC1F6}"/>
          </ac:spMkLst>
        </pc:spChg>
        <pc:spChg chg="add mod">
          <ac:chgData name="Aaron Hastie" userId="a0cadb9a-b3c6-40d9-a3cc-86e52bd1abea" providerId="ADAL" clId="{C58B7557-8564-426C-9C59-7E99099C0FED}" dt="2024-02-23T21:00:11.890" v="438" actId="1076"/>
          <ac:spMkLst>
            <pc:docMk/>
            <pc:sldMk cId="1791205308" sldId="257"/>
            <ac:spMk id="40" creationId="{47E0E1CF-1E92-9EAD-2731-79E67FBD5E7D}"/>
          </ac:spMkLst>
        </pc:spChg>
        <pc:spChg chg="del">
          <ac:chgData name="Aaron Hastie" userId="a0cadb9a-b3c6-40d9-a3cc-86e52bd1abea" providerId="ADAL" clId="{C58B7557-8564-426C-9C59-7E99099C0FED}" dt="2024-02-23T02:26:09.814" v="22" actId="478"/>
          <ac:spMkLst>
            <pc:docMk/>
            <pc:sldMk cId="1791205308" sldId="257"/>
            <ac:spMk id="41" creationId="{33F01150-95EC-75FE-8C4C-62F82C852BC3}"/>
          </ac:spMkLst>
        </pc:spChg>
        <pc:spChg chg="add mod">
          <ac:chgData name="Aaron Hastie" userId="a0cadb9a-b3c6-40d9-a3cc-86e52bd1abea" providerId="ADAL" clId="{C58B7557-8564-426C-9C59-7E99099C0FED}" dt="2024-02-23T21:06:10.485" v="632" actId="20577"/>
          <ac:spMkLst>
            <pc:docMk/>
            <pc:sldMk cId="1791205308" sldId="257"/>
            <ac:spMk id="41" creationId="{F1929032-BFB1-31B5-DE90-66FDB7B1030E}"/>
          </ac:spMkLst>
        </pc:spChg>
        <pc:spChg chg="del">
          <ac:chgData name="Aaron Hastie" userId="a0cadb9a-b3c6-40d9-a3cc-86e52bd1abea" providerId="ADAL" clId="{C58B7557-8564-426C-9C59-7E99099C0FED}" dt="2024-02-23T02:26:09.814" v="22" actId="478"/>
          <ac:spMkLst>
            <pc:docMk/>
            <pc:sldMk cId="1791205308" sldId="257"/>
            <ac:spMk id="42" creationId="{8BB2A27B-7BDD-C704-27B9-D572DB587719}"/>
          </ac:spMkLst>
        </pc:spChg>
        <pc:spChg chg="add mod">
          <ac:chgData name="Aaron Hastie" userId="a0cadb9a-b3c6-40d9-a3cc-86e52bd1abea" providerId="ADAL" clId="{C58B7557-8564-426C-9C59-7E99099C0FED}" dt="2024-02-23T21:01:25.161" v="476" actId="1076"/>
          <ac:spMkLst>
            <pc:docMk/>
            <pc:sldMk cId="1791205308" sldId="257"/>
            <ac:spMk id="42" creationId="{97C20BDA-541B-04B0-6479-D509BCDA42DE}"/>
          </ac:spMkLst>
        </pc:spChg>
        <pc:spChg chg="mod">
          <ac:chgData name="Aaron Hastie" userId="a0cadb9a-b3c6-40d9-a3cc-86e52bd1abea" providerId="ADAL" clId="{C58B7557-8564-426C-9C59-7E99099C0FED}" dt="2024-02-23T21:35:30.489" v="1052" actId="1076"/>
          <ac:spMkLst>
            <pc:docMk/>
            <pc:sldMk cId="1791205308" sldId="257"/>
            <ac:spMk id="43" creationId="{4CD4BFBC-530F-906A-2B25-C7EB798000D2}"/>
          </ac:spMkLst>
        </pc:spChg>
        <pc:spChg chg="mod">
          <ac:chgData name="Aaron Hastie" userId="a0cadb9a-b3c6-40d9-a3cc-86e52bd1abea" providerId="ADAL" clId="{C58B7557-8564-426C-9C59-7E99099C0FED}" dt="2024-02-23T21:36:43.876" v="1103" actId="1076"/>
          <ac:spMkLst>
            <pc:docMk/>
            <pc:sldMk cId="1791205308" sldId="257"/>
            <ac:spMk id="45" creationId="{8CF244EF-F782-7A26-9497-F6342E2C1267}"/>
          </ac:spMkLst>
        </pc:spChg>
        <pc:spChg chg="mod">
          <ac:chgData name="Aaron Hastie" userId="a0cadb9a-b3c6-40d9-a3cc-86e52bd1abea" providerId="ADAL" clId="{C58B7557-8564-426C-9C59-7E99099C0FED}" dt="2024-02-23T21:37:14.183" v="1107" actId="1076"/>
          <ac:spMkLst>
            <pc:docMk/>
            <pc:sldMk cId="1791205308" sldId="257"/>
            <ac:spMk id="46" creationId="{905A40EE-A784-8FA0-7F02-1CBBD5BC54F3}"/>
          </ac:spMkLst>
        </pc:spChg>
        <pc:spChg chg="del mod">
          <ac:chgData name="Aaron Hastie" userId="a0cadb9a-b3c6-40d9-a3cc-86e52bd1abea" providerId="ADAL" clId="{C58B7557-8564-426C-9C59-7E99099C0FED}" dt="2024-02-23T21:27:26.962" v="959" actId="478"/>
          <ac:spMkLst>
            <pc:docMk/>
            <pc:sldMk cId="1791205308" sldId="257"/>
            <ac:spMk id="54" creationId="{5401AB7C-5B78-943B-CED3-B06E3DF4BCD9}"/>
          </ac:spMkLst>
        </pc:spChg>
        <pc:spChg chg="del mod">
          <ac:chgData name="Aaron Hastie" userId="a0cadb9a-b3c6-40d9-a3cc-86e52bd1abea" providerId="ADAL" clId="{C58B7557-8564-426C-9C59-7E99099C0FED}" dt="2024-02-23T21:27:25.425" v="958" actId="478"/>
          <ac:spMkLst>
            <pc:docMk/>
            <pc:sldMk cId="1791205308" sldId="257"/>
            <ac:spMk id="58" creationId="{696E646A-1E26-0E53-EA73-7BBC8B5C12B2}"/>
          </ac:spMkLst>
        </pc:spChg>
        <pc:spChg chg="mod">
          <ac:chgData name="Aaron Hastie" userId="a0cadb9a-b3c6-40d9-a3cc-86e52bd1abea" providerId="ADAL" clId="{C58B7557-8564-426C-9C59-7E99099C0FED}" dt="2024-02-23T02:29:31.393" v="73" actId="122"/>
          <ac:spMkLst>
            <pc:docMk/>
            <pc:sldMk cId="1791205308" sldId="257"/>
            <ac:spMk id="1028" creationId="{C1F8552A-9BFD-ADB5-DE88-FE17CC5056D9}"/>
          </ac:spMkLst>
        </pc:spChg>
        <pc:spChg chg="del">
          <ac:chgData name="Aaron Hastie" userId="a0cadb9a-b3c6-40d9-a3cc-86e52bd1abea" providerId="ADAL" clId="{C58B7557-8564-426C-9C59-7E99099C0FED}" dt="2024-02-23T21:50:24.467" v="1123" actId="478"/>
          <ac:spMkLst>
            <pc:docMk/>
            <pc:sldMk cId="1791205308" sldId="257"/>
            <ac:spMk id="1068" creationId="{1A375831-303A-9142-840F-0BC794286EFF}"/>
          </ac:spMkLst>
        </pc:spChg>
        <pc:spChg chg="del">
          <ac:chgData name="Aaron Hastie" userId="a0cadb9a-b3c6-40d9-a3cc-86e52bd1abea" providerId="ADAL" clId="{C58B7557-8564-426C-9C59-7E99099C0FED}" dt="2024-02-23T21:50:24.467" v="1123" actId="478"/>
          <ac:spMkLst>
            <pc:docMk/>
            <pc:sldMk cId="1791205308" sldId="257"/>
            <ac:spMk id="1069" creationId="{D67284D9-5BE9-9BC6-CCF2-ECCB1C4A7236}"/>
          </ac:spMkLst>
        </pc:spChg>
        <pc:spChg chg="del">
          <ac:chgData name="Aaron Hastie" userId="a0cadb9a-b3c6-40d9-a3cc-86e52bd1abea" providerId="ADAL" clId="{C58B7557-8564-426C-9C59-7E99099C0FED}" dt="2024-02-23T21:50:24.467" v="1123" actId="478"/>
          <ac:spMkLst>
            <pc:docMk/>
            <pc:sldMk cId="1791205308" sldId="257"/>
            <ac:spMk id="1074" creationId="{633A253F-8501-6853-1468-9C54474D53B5}"/>
          </ac:spMkLst>
        </pc:spChg>
        <pc:spChg chg="del">
          <ac:chgData name="Aaron Hastie" userId="a0cadb9a-b3c6-40d9-a3cc-86e52bd1abea" providerId="ADAL" clId="{C58B7557-8564-426C-9C59-7E99099C0FED}" dt="2024-02-23T21:50:24.467" v="1123" actId="478"/>
          <ac:spMkLst>
            <pc:docMk/>
            <pc:sldMk cId="1791205308" sldId="257"/>
            <ac:spMk id="1075" creationId="{A992D828-A5D2-FB11-7BD4-D63C48DCB6D5}"/>
          </ac:spMkLst>
        </pc:spChg>
        <pc:spChg chg="mod">
          <ac:chgData name="Aaron Hastie" userId="a0cadb9a-b3c6-40d9-a3cc-86e52bd1abea" providerId="ADAL" clId="{C58B7557-8564-426C-9C59-7E99099C0FED}" dt="2024-02-23T21:32:17.138" v="1026" actId="1035"/>
          <ac:spMkLst>
            <pc:docMk/>
            <pc:sldMk cId="1791205308" sldId="257"/>
            <ac:spMk id="1154" creationId="{0E97EC0E-EB73-5C1B-2D8B-60B8A56BDA86}"/>
          </ac:spMkLst>
        </pc:spChg>
        <pc:spChg chg="mod">
          <ac:chgData name="Aaron Hastie" userId="a0cadb9a-b3c6-40d9-a3cc-86e52bd1abea" providerId="ADAL" clId="{C58B7557-8564-426C-9C59-7E99099C0FED}" dt="2024-02-23T21:32:05.841" v="1011" actId="1036"/>
          <ac:spMkLst>
            <pc:docMk/>
            <pc:sldMk cId="1791205308" sldId="257"/>
            <ac:spMk id="1155" creationId="{79350177-67B2-D71B-6F8F-AD5D2355D2D4}"/>
          </ac:spMkLst>
        </pc:spChg>
        <pc:spChg chg="mod">
          <ac:chgData name="Aaron Hastie" userId="a0cadb9a-b3c6-40d9-a3cc-86e52bd1abea" providerId="ADAL" clId="{C58B7557-8564-426C-9C59-7E99099C0FED}" dt="2024-02-23T21:33:24.245" v="1049" actId="2710"/>
          <ac:spMkLst>
            <pc:docMk/>
            <pc:sldMk cId="1791205308" sldId="257"/>
            <ac:spMk id="1156" creationId="{FC5897C8-B110-82C7-A001-3EDA802FEF69}"/>
          </ac:spMkLst>
        </pc:spChg>
        <pc:spChg chg="del">
          <ac:chgData name="Aaron Hastie" userId="a0cadb9a-b3c6-40d9-a3cc-86e52bd1abea" providerId="ADAL" clId="{C58B7557-8564-426C-9C59-7E99099C0FED}" dt="2024-02-23T21:30:27.780" v="992" actId="478"/>
          <ac:spMkLst>
            <pc:docMk/>
            <pc:sldMk cId="1791205308" sldId="257"/>
            <ac:spMk id="1157" creationId="{E0D33F85-5A27-E97A-2FEC-72E98B741E65}"/>
          </ac:spMkLst>
        </pc:spChg>
        <pc:spChg chg="mod">
          <ac:chgData name="Aaron Hastie" userId="a0cadb9a-b3c6-40d9-a3cc-86e52bd1abea" providerId="ADAL" clId="{C58B7557-8564-426C-9C59-7E99099C0FED}" dt="2024-02-23T21:32:05.841" v="1011" actId="1036"/>
          <ac:spMkLst>
            <pc:docMk/>
            <pc:sldMk cId="1791205308" sldId="257"/>
            <ac:spMk id="1160" creationId="{02585294-49FA-CE61-8DC2-2E79417D5082}"/>
          </ac:spMkLst>
        </pc:spChg>
        <pc:spChg chg="mod">
          <ac:chgData name="Aaron Hastie" userId="a0cadb9a-b3c6-40d9-a3cc-86e52bd1abea" providerId="ADAL" clId="{C58B7557-8564-426C-9C59-7E99099C0FED}" dt="2024-02-23T02:29:54.883" v="79" actId="14100"/>
          <ac:spMkLst>
            <pc:docMk/>
            <pc:sldMk cId="1791205308" sldId="257"/>
            <ac:spMk id="1188" creationId="{099BD591-5A3E-8B68-DB25-6BDFA495A21C}"/>
          </ac:spMkLst>
        </pc:spChg>
        <pc:grpChg chg="del mod">
          <ac:chgData name="Aaron Hastie" userId="a0cadb9a-b3c6-40d9-a3cc-86e52bd1abea" providerId="ADAL" clId="{C58B7557-8564-426C-9C59-7E99099C0FED}" dt="2024-02-23T21:27:31.422" v="963" actId="478"/>
          <ac:grpSpMkLst>
            <pc:docMk/>
            <pc:sldMk cId="1791205308" sldId="257"/>
            <ac:grpSpMk id="38" creationId="{14F3E111-C54E-4125-2EB1-816A80AAFD9F}"/>
          </ac:grpSpMkLst>
        </pc:grpChg>
        <pc:grpChg chg="del mod">
          <ac:chgData name="Aaron Hastie" userId="a0cadb9a-b3c6-40d9-a3cc-86e52bd1abea" providerId="ADAL" clId="{C58B7557-8564-426C-9C59-7E99099C0FED}" dt="2024-02-23T21:27:30.187" v="961" actId="478"/>
          <ac:grpSpMkLst>
            <pc:docMk/>
            <pc:sldMk cId="1791205308" sldId="257"/>
            <ac:grpSpMk id="55" creationId="{69D47059-76DA-3F24-2093-B2F0FB42DA53}"/>
          </ac:grpSpMkLst>
        </pc:grpChg>
        <pc:grpChg chg="del mod">
          <ac:chgData name="Aaron Hastie" userId="a0cadb9a-b3c6-40d9-a3cc-86e52bd1abea" providerId="ADAL" clId="{C58B7557-8564-426C-9C59-7E99099C0FED}" dt="2024-02-23T21:27:30.820" v="962" actId="478"/>
          <ac:grpSpMkLst>
            <pc:docMk/>
            <pc:sldMk cId="1791205308" sldId="257"/>
            <ac:grpSpMk id="59" creationId="{593E3739-A369-0C02-CDD8-A33D6B14B7B1}"/>
          </ac:grpSpMkLst>
        </pc:grpChg>
        <pc:graphicFrameChg chg="add mod ord modGraphic">
          <ac:chgData name="Aaron Hastie" userId="a0cadb9a-b3c6-40d9-a3cc-86e52bd1abea" providerId="ADAL" clId="{C58B7557-8564-426C-9C59-7E99099C0FED}" dt="2024-02-23T20:42:10.745" v="156" actId="1076"/>
          <ac:graphicFrameMkLst>
            <pc:docMk/>
            <pc:sldMk cId="1791205308" sldId="257"/>
            <ac:graphicFrameMk id="6" creationId="{53BEEB5D-71F9-9F39-79E4-C85A5C8842E4}"/>
          </ac:graphicFrameMkLst>
        </pc:graphicFrameChg>
        <pc:graphicFrameChg chg="del mod">
          <ac:chgData name="Aaron Hastie" userId="a0cadb9a-b3c6-40d9-a3cc-86e52bd1abea" providerId="ADAL" clId="{C58B7557-8564-426C-9C59-7E99099C0FED}" dt="2024-02-23T02:26:39.675" v="33" actId="478"/>
          <ac:graphicFrameMkLst>
            <pc:docMk/>
            <pc:sldMk cId="1791205308" sldId="257"/>
            <ac:graphicFrameMk id="6" creationId="{DFB8A775-46F4-FFCF-2DDC-1BEAF33DF49A}"/>
          </ac:graphicFrameMkLst>
        </pc:graphicFrameChg>
        <pc:graphicFrameChg chg="add mod modGraphic">
          <ac:chgData name="Aaron Hastie" userId="a0cadb9a-b3c6-40d9-a3cc-86e52bd1abea" providerId="ADAL" clId="{C58B7557-8564-426C-9C59-7E99099C0FED}" dt="2024-02-23T20:56:10.310" v="308" actId="1036"/>
          <ac:graphicFrameMkLst>
            <pc:docMk/>
            <pc:sldMk cId="1791205308" sldId="257"/>
            <ac:graphicFrameMk id="8" creationId="{EA808073-80FF-8DEC-9CB0-E29F2E66B8C4}"/>
          </ac:graphicFrameMkLst>
        </pc:graphicFrameChg>
        <pc:graphicFrameChg chg="add del mod modGraphic">
          <ac:chgData name="Aaron Hastie" userId="a0cadb9a-b3c6-40d9-a3cc-86e52bd1abea" providerId="ADAL" clId="{C58B7557-8564-426C-9C59-7E99099C0FED}" dt="2024-02-23T20:44:55.003" v="178" actId="478"/>
          <ac:graphicFrameMkLst>
            <pc:docMk/>
            <pc:sldMk cId="1791205308" sldId="257"/>
            <ac:graphicFrameMk id="11" creationId="{7DBEB334-B72B-F556-2B53-4E2053FE3FCF}"/>
          </ac:graphicFrameMkLst>
        </pc:graphicFrameChg>
        <pc:graphicFrameChg chg="add mod modGraphic">
          <ac:chgData name="Aaron Hastie" userId="a0cadb9a-b3c6-40d9-a3cc-86e52bd1abea" providerId="ADAL" clId="{C58B7557-8564-426C-9C59-7E99099C0FED}" dt="2024-02-23T20:45:24.841" v="183" actId="1076"/>
          <ac:graphicFrameMkLst>
            <pc:docMk/>
            <pc:sldMk cId="1791205308" sldId="257"/>
            <ac:graphicFrameMk id="12" creationId="{E5FDBFB0-0C8F-B551-6CE4-6849064B7CE5}"/>
          </ac:graphicFrameMkLst>
        </pc:graphicFrameChg>
        <pc:graphicFrameChg chg="add mod modGraphic">
          <ac:chgData name="Aaron Hastie" userId="a0cadb9a-b3c6-40d9-a3cc-86e52bd1abea" providerId="ADAL" clId="{C58B7557-8564-426C-9C59-7E99099C0FED}" dt="2024-02-23T20:52:17.730" v="237" actId="1076"/>
          <ac:graphicFrameMkLst>
            <pc:docMk/>
            <pc:sldMk cId="1791205308" sldId="257"/>
            <ac:graphicFrameMk id="14" creationId="{22E1F3F9-5ABE-2AAF-D805-D2D6E8714110}"/>
          </ac:graphicFrameMkLst>
        </pc:graphicFrameChg>
        <pc:graphicFrameChg chg="add mod modGraphic">
          <ac:chgData name="Aaron Hastie" userId="a0cadb9a-b3c6-40d9-a3cc-86e52bd1abea" providerId="ADAL" clId="{C58B7557-8564-426C-9C59-7E99099C0FED}" dt="2024-02-23T21:13:55.657" v="785" actId="1076"/>
          <ac:graphicFrameMkLst>
            <pc:docMk/>
            <pc:sldMk cId="1791205308" sldId="257"/>
            <ac:graphicFrameMk id="15" creationId="{6A4CF65B-6536-DC4F-6608-315A527EAAE3}"/>
          </ac:graphicFrameMkLst>
        </pc:graphicFrameChg>
        <pc:graphicFrameChg chg="add mod modGraphic">
          <ac:chgData name="Aaron Hastie" userId="a0cadb9a-b3c6-40d9-a3cc-86e52bd1abea" providerId="ADAL" clId="{C58B7557-8564-426C-9C59-7E99099C0FED}" dt="2024-02-23T20:54:05.201" v="260" actId="1076"/>
          <ac:graphicFrameMkLst>
            <pc:docMk/>
            <pc:sldMk cId="1791205308" sldId="257"/>
            <ac:graphicFrameMk id="16" creationId="{4BCD00C4-5075-76DC-8852-03E3D4C5FDC2}"/>
          </ac:graphicFrameMkLst>
        </pc:graphicFrameChg>
        <pc:graphicFrameChg chg="add mod modGraphic">
          <ac:chgData name="Aaron Hastie" userId="a0cadb9a-b3c6-40d9-a3cc-86e52bd1abea" providerId="ADAL" clId="{C58B7557-8564-426C-9C59-7E99099C0FED}" dt="2024-02-23T21:13:09.301" v="774" actId="1076"/>
          <ac:graphicFrameMkLst>
            <pc:docMk/>
            <pc:sldMk cId="1791205308" sldId="257"/>
            <ac:graphicFrameMk id="17" creationId="{F7F6FF87-857B-6E47-6AD9-B968010A46F8}"/>
          </ac:graphicFrameMkLst>
        </pc:graphicFrameChg>
        <pc:graphicFrameChg chg="add mod modGraphic">
          <ac:chgData name="Aaron Hastie" userId="a0cadb9a-b3c6-40d9-a3cc-86e52bd1abea" providerId="ADAL" clId="{C58B7557-8564-426C-9C59-7E99099C0FED}" dt="2024-02-23T20:42:28.829" v="158" actId="339"/>
          <ac:graphicFrameMkLst>
            <pc:docMk/>
            <pc:sldMk cId="1791205308" sldId="257"/>
            <ac:graphicFrameMk id="19" creationId="{7569B7CC-38D1-FA0B-F7DE-3E007E70E42E}"/>
          </ac:graphicFrameMkLst>
        </pc:graphicFrameChg>
        <pc:graphicFrameChg chg="add mod modGraphic">
          <ac:chgData name="Aaron Hastie" userId="a0cadb9a-b3c6-40d9-a3cc-86e52bd1abea" providerId="ADAL" clId="{C58B7557-8564-426C-9C59-7E99099C0FED}" dt="2024-02-23T20:36:08.706" v="100" actId="1076"/>
          <ac:graphicFrameMkLst>
            <pc:docMk/>
            <pc:sldMk cId="1791205308" sldId="257"/>
            <ac:graphicFrameMk id="20" creationId="{E29AAB4B-4C36-C5A0-537A-B79DFE98FFCE}"/>
          </ac:graphicFrameMkLst>
        </pc:graphicFrameChg>
        <pc:graphicFrameChg chg="add mod modGraphic">
          <ac:chgData name="Aaron Hastie" userId="a0cadb9a-b3c6-40d9-a3cc-86e52bd1abea" providerId="ADAL" clId="{C58B7557-8564-426C-9C59-7E99099C0FED}" dt="2024-02-23T20:55:47.940" v="282" actId="1076"/>
          <ac:graphicFrameMkLst>
            <pc:docMk/>
            <pc:sldMk cId="1791205308" sldId="257"/>
            <ac:graphicFrameMk id="23" creationId="{BD8C0B62-C4AA-1BD3-F05E-265F6DC324BC}"/>
          </ac:graphicFrameMkLst>
        </pc:graphicFrameChg>
        <pc:picChg chg="del">
          <ac:chgData name="Aaron Hastie" userId="a0cadb9a-b3c6-40d9-a3cc-86e52bd1abea" providerId="ADAL" clId="{C58B7557-8564-426C-9C59-7E99099C0FED}" dt="2024-02-23T21:50:24.467" v="1123" actId="478"/>
          <ac:picMkLst>
            <pc:docMk/>
            <pc:sldMk cId="1791205308" sldId="257"/>
            <ac:picMk id="10" creationId="{A74DF66F-478A-B5B2-EBE3-6FE9219E2C56}"/>
          </ac:picMkLst>
        </pc:picChg>
        <pc:picChg chg="del">
          <ac:chgData name="Aaron Hastie" userId="a0cadb9a-b3c6-40d9-a3cc-86e52bd1abea" providerId="ADAL" clId="{C58B7557-8564-426C-9C59-7E99099C0FED}" dt="2024-02-23T21:50:24.467" v="1123" actId="478"/>
          <ac:picMkLst>
            <pc:docMk/>
            <pc:sldMk cId="1791205308" sldId="257"/>
            <ac:picMk id="18" creationId="{61BE4584-417E-8475-E684-F1A62576E89A}"/>
          </ac:picMkLst>
        </pc:picChg>
        <pc:picChg chg="add mod">
          <ac:chgData name="Aaron Hastie" userId="a0cadb9a-b3c6-40d9-a3cc-86e52bd1abea" providerId="ADAL" clId="{C58B7557-8564-426C-9C59-7E99099C0FED}" dt="2024-02-23T20:36:08.706" v="100" actId="1076"/>
          <ac:picMkLst>
            <pc:docMk/>
            <pc:sldMk cId="1791205308" sldId="257"/>
            <ac:picMk id="21" creationId="{1D0EDC07-7B9F-2AC9-8D31-74AFBD839D95}"/>
          </ac:picMkLst>
        </pc:picChg>
        <pc:picChg chg="mod">
          <ac:chgData name="Aaron Hastie" userId="a0cadb9a-b3c6-40d9-a3cc-86e52bd1abea" providerId="ADAL" clId="{C58B7557-8564-426C-9C59-7E99099C0FED}" dt="2024-02-23T20:36:08.706" v="100" actId="1076"/>
          <ac:picMkLst>
            <pc:docMk/>
            <pc:sldMk cId="1791205308" sldId="257"/>
            <ac:picMk id="48" creationId="{A8A48E3A-EE9A-AADA-9129-5BE125E76CA5}"/>
          </ac:picMkLst>
        </pc:picChg>
        <pc:picChg chg="mod modCrop">
          <ac:chgData name="Aaron Hastie" userId="a0cadb9a-b3c6-40d9-a3cc-86e52bd1abea" providerId="ADAL" clId="{C58B7557-8564-426C-9C59-7E99099C0FED}" dt="2024-02-23T21:38:12.134" v="1122" actId="1038"/>
          <ac:picMkLst>
            <pc:docMk/>
            <pc:sldMk cId="1791205308" sldId="257"/>
            <ac:picMk id="49" creationId="{BEDB4B43-7617-D571-2C15-5D113806E2D1}"/>
          </ac:picMkLst>
        </pc:picChg>
        <pc:picChg chg="mod">
          <ac:chgData name="Aaron Hastie" userId="a0cadb9a-b3c6-40d9-a3cc-86e52bd1abea" providerId="ADAL" clId="{C58B7557-8564-426C-9C59-7E99099C0FED}" dt="2024-02-23T21:37:45.630" v="1114" actId="1037"/>
          <ac:picMkLst>
            <pc:docMk/>
            <pc:sldMk cId="1791205308" sldId="257"/>
            <ac:picMk id="50" creationId="{7154423E-2821-53CD-9F73-329376729839}"/>
          </ac:picMkLst>
        </pc:picChg>
        <pc:picChg chg="del">
          <ac:chgData name="Aaron Hastie" userId="a0cadb9a-b3c6-40d9-a3cc-86e52bd1abea" providerId="ADAL" clId="{C58B7557-8564-426C-9C59-7E99099C0FED}" dt="2024-02-23T21:50:24.467" v="1123" actId="478"/>
          <ac:picMkLst>
            <pc:docMk/>
            <pc:sldMk cId="1791205308" sldId="257"/>
            <ac:picMk id="1070" creationId="{9D23E35B-8DC6-C5E0-5FEA-1D2D00CADB2F}"/>
          </ac:picMkLst>
        </pc:picChg>
        <pc:picChg chg="del">
          <ac:chgData name="Aaron Hastie" userId="a0cadb9a-b3c6-40d9-a3cc-86e52bd1abea" providerId="ADAL" clId="{C58B7557-8564-426C-9C59-7E99099C0FED}" dt="2024-02-23T21:50:24.467" v="1123" actId="478"/>
          <ac:picMkLst>
            <pc:docMk/>
            <pc:sldMk cId="1791205308" sldId="257"/>
            <ac:picMk id="1078" creationId="{A8C049ED-C25D-5ADF-83DB-40177D64B2C9}"/>
          </ac:picMkLst>
        </pc:picChg>
        <pc:picChg chg="mod">
          <ac:chgData name="Aaron Hastie" userId="a0cadb9a-b3c6-40d9-a3cc-86e52bd1abea" providerId="ADAL" clId="{C58B7557-8564-426C-9C59-7E99099C0FED}" dt="2024-02-23T21:32:05.841" v="1011" actId="1036"/>
          <ac:picMkLst>
            <pc:docMk/>
            <pc:sldMk cId="1791205308" sldId="257"/>
            <ac:picMk id="1158" creationId="{B264E658-FFF1-6EA4-12B6-9CC8A60568C9}"/>
          </ac:picMkLst>
        </pc:picChg>
        <pc:picChg chg="mod">
          <ac:chgData name="Aaron Hastie" userId="a0cadb9a-b3c6-40d9-a3cc-86e52bd1abea" providerId="ADAL" clId="{C58B7557-8564-426C-9C59-7E99099C0FED}" dt="2024-02-23T21:32:17.138" v="1026" actId="1035"/>
          <ac:picMkLst>
            <pc:docMk/>
            <pc:sldMk cId="1791205308" sldId="257"/>
            <ac:picMk id="1159" creationId="{E1A0B585-C30E-1DC1-9FA1-00841AE4AD65}"/>
          </ac:picMkLst>
        </pc:picChg>
        <pc:picChg chg="mod">
          <ac:chgData name="Aaron Hastie" userId="a0cadb9a-b3c6-40d9-a3cc-86e52bd1abea" providerId="ADAL" clId="{C58B7557-8564-426C-9C59-7E99099C0FED}" dt="2024-02-23T21:32:05.841" v="1011" actId="1036"/>
          <ac:picMkLst>
            <pc:docMk/>
            <pc:sldMk cId="1791205308" sldId="257"/>
            <ac:picMk id="1161" creationId="{8AB06735-D5AC-53C8-ADB9-2DEF6A50B560}"/>
          </ac:picMkLst>
        </pc:picChg>
        <pc:cxnChg chg="add mod">
          <ac:chgData name="Aaron Hastie" userId="a0cadb9a-b3c6-40d9-a3cc-86e52bd1abea" providerId="ADAL" clId="{C58B7557-8564-426C-9C59-7E99099C0FED}" dt="2024-02-23T21:02:10.258" v="480" actId="1582"/>
          <ac:cxnSpMkLst>
            <pc:docMk/>
            <pc:sldMk cId="1791205308" sldId="257"/>
            <ac:cxnSpMk id="44" creationId="{CCB9117A-ADAB-D01A-9C98-3E58B3B5A92D}"/>
          </ac:cxnSpMkLst>
        </pc:cxnChg>
        <pc:cxnChg chg="add mod">
          <ac:chgData name="Aaron Hastie" userId="a0cadb9a-b3c6-40d9-a3cc-86e52bd1abea" providerId="ADAL" clId="{C58B7557-8564-426C-9C59-7E99099C0FED}" dt="2024-02-23T21:03:12.211" v="484" actId="1582"/>
          <ac:cxnSpMkLst>
            <pc:docMk/>
            <pc:sldMk cId="1791205308" sldId="257"/>
            <ac:cxnSpMk id="47" creationId="{4F625BFA-AFDF-9CE7-F378-5AAEDA945A49}"/>
          </ac:cxnSpMkLst>
        </pc:cxnChg>
        <pc:cxnChg chg="add del mod">
          <ac:chgData name="Aaron Hastie" userId="a0cadb9a-b3c6-40d9-a3cc-86e52bd1abea" providerId="ADAL" clId="{C58B7557-8564-426C-9C59-7E99099C0FED}" dt="2024-02-23T21:03:42.640" v="519" actId="11529"/>
          <ac:cxnSpMkLst>
            <pc:docMk/>
            <pc:sldMk cId="1791205308" sldId="257"/>
            <ac:cxnSpMk id="52" creationId="{63AE83DA-B081-461D-73E1-74FFC3DA8745}"/>
          </ac:cxnSpMkLst>
        </pc:cxnChg>
        <pc:cxnChg chg="add mod">
          <ac:chgData name="Aaron Hastie" userId="a0cadb9a-b3c6-40d9-a3cc-86e52bd1abea" providerId="ADAL" clId="{C58B7557-8564-426C-9C59-7E99099C0FED}" dt="2024-02-23T21:03:56.231" v="523" actId="1582"/>
          <ac:cxnSpMkLst>
            <pc:docMk/>
            <pc:sldMk cId="1791205308" sldId="257"/>
            <ac:cxnSpMk id="63" creationId="{CB3990E8-EC96-F4A1-C653-C874E6B6AB95}"/>
          </ac:cxnSpMkLst>
        </pc:cxnChg>
        <pc:cxnChg chg="add mod">
          <ac:chgData name="Aaron Hastie" userId="a0cadb9a-b3c6-40d9-a3cc-86e52bd1abea" providerId="ADAL" clId="{C58B7557-8564-426C-9C59-7E99099C0FED}" dt="2024-02-23T21:09:18.088" v="733" actId="14100"/>
          <ac:cxnSpMkLst>
            <pc:docMk/>
            <pc:sldMk cId="1791205308" sldId="257"/>
            <ac:cxnSpMk id="1029" creationId="{CA17E18E-9497-BB89-B10D-4DF38C10EE22}"/>
          </ac:cxnSpMkLst>
        </pc:cxnChg>
        <pc:cxnChg chg="add mod">
          <ac:chgData name="Aaron Hastie" userId="a0cadb9a-b3c6-40d9-a3cc-86e52bd1abea" providerId="ADAL" clId="{C58B7557-8564-426C-9C59-7E99099C0FED}" dt="2024-02-23T21:13:14.933" v="775" actId="1076"/>
          <ac:cxnSpMkLst>
            <pc:docMk/>
            <pc:sldMk cId="1791205308" sldId="257"/>
            <ac:cxnSpMk id="1031" creationId="{8B24F0A0-544D-C4E8-266E-8E39F0FBCEFB}"/>
          </ac:cxnSpMkLst>
        </pc:cxnChg>
        <pc:cxnChg chg="add mod">
          <ac:chgData name="Aaron Hastie" userId="a0cadb9a-b3c6-40d9-a3cc-86e52bd1abea" providerId="ADAL" clId="{C58B7557-8564-426C-9C59-7E99099C0FED}" dt="2024-02-23T21:13:25.926" v="779" actId="14100"/>
          <ac:cxnSpMkLst>
            <pc:docMk/>
            <pc:sldMk cId="1791205308" sldId="257"/>
            <ac:cxnSpMk id="1032" creationId="{77B3E106-0232-C10E-9361-2949B241CF8E}"/>
          </ac:cxnSpMkLst>
        </pc:cxnChg>
        <pc:cxnChg chg="add mod">
          <ac:chgData name="Aaron Hastie" userId="a0cadb9a-b3c6-40d9-a3cc-86e52bd1abea" providerId="ADAL" clId="{C58B7557-8564-426C-9C59-7E99099C0FED}" dt="2024-02-23T21:13:19.780" v="777" actId="1076"/>
          <ac:cxnSpMkLst>
            <pc:docMk/>
            <pc:sldMk cId="1791205308" sldId="257"/>
            <ac:cxnSpMk id="1033" creationId="{AF193343-C116-D8C6-CF89-5396621F594A}"/>
          </ac:cxnSpMkLst>
        </pc:cxnChg>
        <pc:cxnChg chg="add mod">
          <ac:chgData name="Aaron Hastie" userId="a0cadb9a-b3c6-40d9-a3cc-86e52bd1abea" providerId="ADAL" clId="{C58B7557-8564-426C-9C59-7E99099C0FED}" dt="2024-02-23T21:14:19.963" v="793" actId="14100"/>
          <ac:cxnSpMkLst>
            <pc:docMk/>
            <pc:sldMk cId="1791205308" sldId="257"/>
            <ac:cxnSpMk id="1038" creationId="{F1DCD07F-1515-62C2-555C-D73EC1D431F0}"/>
          </ac:cxnSpMkLst>
        </pc:cxnChg>
        <pc:cxnChg chg="add mod">
          <ac:chgData name="Aaron Hastie" userId="a0cadb9a-b3c6-40d9-a3cc-86e52bd1abea" providerId="ADAL" clId="{C58B7557-8564-426C-9C59-7E99099C0FED}" dt="2024-02-23T21:14:15.273" v="791" actId="14100"/>
          <ac:cxnSpMkLst>
            <pc:docMk/>
            <pc:sldMk cId="1791205308" sldId="257"/>
            <ac:cxnSpMk id="1039" creationId="{A4B1B87C-E682-940C-E26A-21D10754B2AB}"/>
          </ac:cxnSpMkLst>
        </pc:cxnChg>
        <pc:cxnChg chg="add mod">
          <ac:chgData name="Aaron Hastie" userId="a0cadb9a-b3c6-40d9-a3cc-86e52bd1abea" providerId="ADAL" clId="{C58B7557-8564-426C-9C59-7E99099C0FED}" dt="2024-02-23T21:14:06.630" v="789" actId="14100"/>
          <ac:cxnSpMkLst>
            <pc:docMk/>
            <pc:sldMk cId="1791205308" sldId="257"/>
            <ac:cxnSpMk id="1040" creationId="{259D4863-C843-22D4-3FBD-0EA2CF4CE2C6}"/>
          </ac:cxnSpMkLst>
        </pc:cxnChg>
        <pc:cxnChg chg="add mod">
          <ac:chgData name="Aaron Hastie" userId="a0cadb9a-b3c6-40d9-a3cc-86e52bd1abea" providerId="ADAL" clId="{C58B7557-8564-426C-9C59-7E99099C0FED}" dt="2024-02-23T21:14:01.892" v="787" actId="14100"/>
          <ac:cxnSpMkLst>
            <pc:docMk/>
            <pc:sldMk cId="1791205308" sldId="257"/>
            <ac:cxnSpMk id="1041" creationId="{AEABE000-E022-CCFC-632A-3502B2B355D2}"/>
          </ac:cxnSpMkLst>
        </pc:cxnChg>
        <pc:cxnChg chg="add mod">
          <ac:chgData name="Aaron Hastie" userId="a0cadb9a-b3c6-40d9-a3cc-86e52bd1abea" providerId="ADAL" clId="{C58B7557-8564-426C-9C59-7E99099C0FED}" dt="2024-02-23T21:15:39.359" v="805" actId="1582"/>
          <ac:cxnSpMkLst>
            <pc:docMk/>
            <pc:sldMk cId="1791205308" sldId="257"/>
            <ac:cxnSpMk id="1051" creationId="{EEC4A042-464C-793D-77A8-C63F380783A1}"/>
          </ac:cxnSpMkLst>
        </pc:cxnChg>
        <pc:cxnChg chg="add mod">
          <ac:chgData name="Aaron Hastie" userId="a0cadb9a-b3c6-40d9-a3cc-86e52bd1abea" providerId="ADAL" clId="{C58B7557-8564-426C-9C59-7E99099C0FED}" dt="2024-02-23T21:15:39.359" v="805" actId="1582"/>
          <ac:cxnSpMkLst>
            <pc:docMk/>
            <pc:sldMk cId="1791205308" sldId="257"/>
            <ac:cxnSpMk id="1059" creationId="{94E5F6D7-75E5-ED68-8A98-508C53F3B6D4}"/>
          </ac:cxnSpMkLst>
        </pc:cxnChg>
        <pc:cxnChg chg="add mod">
          <ac:chgData name="Aaron Hastie" userId="a0cadb9a-b3c6-40d9-a3cc-86e52bd1abea" providerId="ADAL" clId="{C58B7557-8564-426C-9C59-7E99099C0FED}" dt="2024-02-23T21:16:30.296" v="813" actId="208"/>
          <ac:cxnSpMkLst>
            <pc:docMk/>
            <pc:sldMk cId="1791205308" sldId="257"/>
            <ac:cxnSpMk id="1060" creationId="{230CCC54-3448-9C60-4ABA-535405D33CB3}"/>
          </ac:cxnSpMkLst>
        </pc:cxnChg>
        <pc:cxnChg chg="add mod">
          <ac:chgData name="Aaron Hastie" userId="a0cadb9a-b3c6-40d9-a3cc-86e52bd1abea" providerId="ADAL" clId="{C58B7557-8564-426C-9C59-7E99099C0FED}" dt="2024-02-23T21:17:04.831" v="824" actId="14100"/>
          <ac:cxnSpMkLst>
            <pc:docMk/>
            <pc:sldMk cId="1791205308" sldId="257"/>
            <ac:cxnSpMk id="1066" creationId="{3A01A376-0117-1B26-A779-753B7EE4BE3A}"/>
          </ac:cxnSpMkLst>
        </pc:cxnChg>
        <pc:cxnChg chg="add mod">
          <ac:chgData name="Aaron Hastie" userId="a0cadb9a-b3c6-40d9-a3cc-86e52bd1abea" providerId="ADAL" clId="{C58B7557-8564-426C-9C59-7E99099C0FED}" dt="2024-02-23T21:17:08.349" v="825" actId="1076"/>
          <ac:cxnSpMkLst>
            <pc:docMk/>
            <pc:sldMk cId="1791205308" sldId="257"/>
            <ac:cxnSpMk id="1067" creationId="{9A9A1931-9A3B-78BB-0014-3168A8F542B7}"/>
          </ac:cxnSpMkLst>
        </pc:cxnChg>
        <pc:cxnChg chg="add mod">
          <ac:chgData name="Aaron Hastie" userId="a0cadb9a-b3c6-40d9-a3cc-86e52bd1abea" providerId="ADAL" clId="{C58B7557-8564-426C-9C59-7E99099C0FED}" dt="2024-02-23T21:18:20.460" v="837" actId="208"/>
          <ac:cxnSpMkLst>
            <pc:docMk/>
            <pc:sldMk cId="1791205308" sldId="257"/>
            <ac:cxnSpMk id="1072" creationId="{AA86A578-5AD9-0EE8-14CF-68144C01B965}"/>
          </ac:cxnSpMkLst>
        </pc:cxnChg>
        <pc:cxnChg chg="add mod">
          <ac:chgData name="Aaron Hastie" userId="a0cadb9a-b3c6-40d9-a3cc-86e52bd1abea" providerId="ADAL" clId="{C58B7557-8564-426C-9C59-7E99099C0FED}" dt="2024-02-23T21:18:20.460" v="837" actId="208"/>
          <ac:cxnSpMkLst>
            <pc:docMk/>
            <pc:sldMk cId="1791205308" sldId="257"/>
            <ac:cxnSpMk id="1073" creationId="{B3413D79-E2F4-C519-05D7-CC041E69DE14}"/>
          </ac:cxnSpMkLst>
        </pc:cxnChg>
        <pc:cxnChg chg="add mod">
          <ac:chgData name="Aaron Hastie" userId="a0cadb9a-b3c6-40d9-a3cc-86e52bd1abea" providerId="ADAL" clId="{C58B7557-8564-426C-9C59-7E99099C0FED}" dt="2024-02-23T21:18:20.460" v="837" actId="208"/>
          <ac:cxnSpMkLst>
            <pc:docMk/>
            <pc:sldMk cId="1791205308" sldId="257"/>
            <ac:cxnSpMk id="1076" creationId="{8D0D4812-2C22-608C-A6C8-50F382535F5F}"/>
          </ac:cxnSpMkLst>
        </pc:cxnChg>
        <pc:cxnChg chg="add mod">
          <ac:chgData name="Aaron Hastie" userId="a0cadb9a-b3c6-40d9-a3cc-86e52bd1abea" providerId="ADAL" clId="{C58B7557-8564-426C-9C59-7E99099C0FED}" dt="2024-02-23T21:18:20.460" v="837" actId="208"/>
          <ac:cxnSpMkLst>
            <pc:docMk/>
            <pc:sldMk cId="1791205308" sldId="257"/>
            <ac:cxnSpMk id="1077" creationId="{A84F1E9C-134A-55D4-4918-2B28D70D356B}"/>
          </ac:cxnSpMkLst>
        </pc:cxnChg>
        <pc:cxnChg chg="add mod">
          <ac:chgData name="Aaron Hastie" userId="a0cadb9a-b3c6-40d9-a3cc-86e52bd1abea" providerId="ADAL" clId="{C58B7557-8564-426C-9C59-7E99099C0FED}" dt="2024-02-23T21:18:49.354" v="842" actId="14100"/>
          <ac:cxnSpMkLst>
            <pc:docMk/>
            <pc:sldMk cId="1791205308" sldId="257"/>
            <ac:cxnSpMk id="1081" creationId="{22D15B27-6353-1D4C-D182-4A791E0A29BB}"/>
          </ac:cxnSpMkLst>
        </pc:cxnChg>
        <pc:cxnChg chg="add mod">
          <ac:chgData name="Aaron Hastie" userId="a0cadb9a-b3c6-40d9-a3cc-86e52bd1abea" providerId="ADAL" clId="{C58B7557-8564-426C-9C59-7E99099C0FED}" dt="2024-02-23T21:18:49.354" v="842" actId="14100"/>
          <ac:cxnSpMkLst>
            <pc:docMk/>
            <pc:sldMk cId="1791205308" sldId="257"/>
            <ac:cxnSpMk id="1082" creationId="{C2EFB188-0C99-4B39-ACA8-19046FD119DD}"/>
          </ac:cxnSpMkLst>
        </pc:cxnChg>
        <pc:cxnChg chg="add mod">
          <ac:chgData name="Aaron Hastie" userId="a0cadb9a-b3c6-40d9-a3cc-86e52bd1abea" providerId="ADAL" clId="{C58B7557-8564-426C-9C59-7E99099C0FED}" dt="2024-02-23T21:18:56.575" v="844" actId="14100"/>
          <ac:cxnSpMkLst>
            <pc:docMk/>
            <pc:sldMk cId="1791205308" sldId="257"/>
            <ac:cxnSpMk id="1083" creationId="{C329C0C1-2F97-57A9-A835-9E6CE922DB73}"/>
          </ac:cxnSpMkLst>
        </pc:cxnChg>
        <pc:cxnChg chg="add mod">
          <ac:chgData name="Aaron Hastie" userId="a0cadb9a-b3c6-40d9-a3cc-86e52bd1abea" providerId="ADAL" clId="{C58B7557-8564-426C-9C59-7E99099C0FED}" dt="2024-02-23T21:19:04.545" v="846" actId="14100"/>
          <ac:cxnSpMkLst>
            <pc:docMk/>
            <pc:sldMk cId="1791205308" sldId="257"/>
            <ac:cxnSpMk id="1084" creationId="{8B35DDEC-E515-1622-37A0-8AF68095C923}"/>
          </ac:cxnSpMkLst>
        </pc:cxnChg>
        <pc:cxnChg chg="add del mod">
          <ac:chgData name="Aaron Hastie" userId="a0cadb9a-b3c6-40d9-a3cc-86e52bd1abea" providerId="ADAL" clId="{C58B7557-8564-426C-9C59-7E99099C0FED}" dt="2024-02-23T21:04:23.269" v="608" actId="208"/>
          <ac:cxnSpMkLst>
            <pc:docMk/>
            <pc:sldMk cId="1791205308" sldId="257"/>
            <ac:cxnSpMk id="1186" creationId="{BB083E83-F2CA-29C2-448A-F209F15778F9}"/>
          </ac:cxnSpMkLst>
        </pc:cxnChg>
        <pc:cxnChg chg="add mod">
          <ac:chgData name="Aaron Hastie" userId="a0cadb9a-b3c6-40d9-a3cc-86e52bd1abea" providerId="ADAL" clId="{C58B7557-8564-426C-9C59-7E99099C0FED}" dt="2024-02-23T21:04:51.576" v="612" actId="1582"/>
          <ac:cxnSpMkLst>
            <pc:docMk/>
            <pc:sldMk cId="1791205308" sldId="257"/>
            <ac:cxnSpMk id="1191" creationId="{7FEA4ACD-9591-C4C5-19E1-A116E7ACF845}"/>
          </ac:cxnSpMkLst>
        </pc:cxnChg>
        <pc:cxnChg chg="add del mod">
          <ac:chgData name="Aaron Hastie" userId="a0cadb9a-b3c6-40d9-a3cc-86e52bd1abea" providerId="ADAL" clId="{C58B7557-8564-426C-9C59-7E99099C0FED}" dt="2024-02-23T21:05:07.461" v="619" actId="11529"/>
          <ac:cxnSpMkLst>
            <pc:docMk/>
            <pc:sldMk cId="1791205308" sldId="257"/>
            <ac:cxnSpMk id="1194" creationId="{5C211D78-AFAF-B283-4535-EB483BFD42E9}"/>
          </ac:cxnSpMkLst>
        </pc:cxnChg>
        <pc:cxnChg chg="add mod">
          <ac:chgData name="Aaron Hastie" userId="a0cadb9a-b3c6-40d9-a3cc-86e52bd1abea" providerId="ADAL" clId="{C58B7557-8564-426C-9C59-7E99099C0FED}" dt="2024-02-23T21:05:55.585" v="626" actId="14100"/>
          <ac:cxnSpMkLst>
            <pc:docMk/>
            <pc:sldMk cId="1791205308" sldId="257"/>
            <ac:cxnSpMk id="1196" creationId="{62B11F3E-6B14-113E-9173-482776914D11}"/>
          </ac:cxnSpMkLst>
        </pc:cxnChg>
        <pc:cxnChg chg="add mod">
          <ac:chgData name="Aaron Hastie" userId="a0cadb9a-b3c6-40d9-a3cc-86e52bd1abea" providerId="ADAL" clId="{C58B7557-8564-426C-9C59-7E99099C0FED}" dt="2024-02-23T21:06:53.419" v="638" actId="14100"/>
          <ac:cxnSpMkLst>
            <pc:docMk/>
            <pc:sldMk cId="1791205308" sldId="257"/>
            <ac:cxnSpMk id="1202" creationId="{FEC54435-286F-A4B3-882F-063CD3A82C25}"/>
          </ac:cxnSpMkLst>
        </pc:cxnChg>
        <pc:cxnChg chg="add mod">
          <ac:chgData name="Aaron Hastie" userId="a0cadb9a-b3c6-40d9-a3cc-86e52bd1abea" providerId="ADAL" clId="{C58B7557-8564-426C-9C59-7E99099C0FED}" dt="2024-02-23T21:06:47.760" v="637" actId="1582"/>
          <ac:cxnSpMkLst>
            <pc:docMk/>
            <pc:sldMk cId="1791205308" sldId="257"/>
            <ac:cxnSpMk id="1204" creationId="{1505CC04-F46E-C065-EEFB-EAD645DC9884}"/>
          </ac:cxnSpMkLst>
        </pc:cxnChg>
        <pc:cxnChg chg="add mod">
          <ac:chgData name="Aaron Hastie" userId="a0cadb9a-b3c6-40d9-a3cc-86e52bd1abea" providerId="ADAL" clId="{C58B7557-8564-426C-9C59-7E99099C0FED}" dt="2024-02-23T21:07:06.853" v="641" actId="1582"/>
          <ac:cxnSpMkLst>
            <pc:docMk/>
            <pc:sldMk cId="1791205308" sldId="257"/>
            <ac:cxnSpMk id="1208" creationId="{8885401A-97E7-AD2B-A978-0296B34F8D1A}"/>
          </ac:cxnSpMkLst>
        </pc:cxnChg>
        <pc:cxnChg chg="add mod">
          <ac:chgData name="Aaron Hastie" userId="a0cadb9a-b3c6-40d9-a3cc-86e52bd1abea" providerId="ADAL" clId="{C58B7557-8564-426C-9C59-7E99099C0FED}" dt="2024-02-23T21:14:28.975" v="794" actId="14100"/>
          <ac:cxnSpMkLst>
            <pc:docMk/>
            <pc:sldMk cId="1791205308" sldId="257"/>
            <ac:cxnSpMk id="1210" creationId="{CD82756E-3B2E-7BA6-5BFB-236CD44753AB}"/>
          </ac:cxnSpMkLst>
        </pc:cxnChg>
        <pc:cxnChg chg="add mod">
          <ac:chgData name="Aaron Hastie" userId="a0cadb9a-b3c6-40d9-a3cc-86e52bd1abea" providerId="ADAL" clId="{C58B7557-8564-426C-9C59-7E99099C0FED}" dt="2024-02-23T21:08:44.904" v="649" actId="14100"/>
          <ac:cxnSpMkLst>
            <pc:docMk/>
            <pc:sldMk cId="1791205308" sldId="257"/>
            <ac:cxnSpMk id="1212" creationId="{265F644F-79FD-8B2D-CF2D-CEBF146412B3}"/>
          </ac:cxnSpMkLst>
        </pc:cxnChg>
      </pc:sldChg>
      <pc:sldChg chg="addSp modSp new del mod">
        <pc:chgData name="Aaron Hastie" userId="a0cadb9a-b3c6-40d9-a3cc-86e52bd1abea" providerId="ADAL" clId="{C58B7557-8564-426C-9C59-7E99099C0FED}" dt="2024-02-23T21:23:16.474" v="849" actId="47"/>
        <pc:sldMkLst>
          <pc:docMk/>
          <pc:sldMk cId="42253992" sldId="258"/>
        </pc:sldMkLst>
        <pc:graphicFrameChg chg="add mod modGraphic">
          <ac:chgData name="Aaron Hastie" userId="a0cadb9a-b3c6-40d9-a3cc-86e52bd1abea" providerId="ADAL" clId="{C58B7557-8564-426C-9C59-7E99099C0FED}" dt="2024-02-23T20:44:24.099" v="170"/>
          <ac:graphicFrameMkLst>
            <pc:docMk/>
            <pc:sldMk cId="42253992" sldId="258"/>
            <ac:graphicFrameMk id="2" creationId="{EFDE1946-36CA-4B0F-CF1D-E0F0FA4BDB74}"/>
          </ac:graphicFrameMkLst>
        </pc:graphicFrameChg>
        <pc:graphicFrameChg chg="add mod modGraphic">
          <ac:chgData name="Aaron Hastie" userId="a0cadb9a-b3c6-40d9-a3cc-86e52bd1abea" providerId="ADAL" clId="{C58B7557-8564-426C-9C59-7E99099C0FED}" dt="2024-02-23T20:44:51.382" v="177" actId="339"/>
          <ac:graphicFrameMkLst>
            <pc:docMk/>
            <pc:sldMk cId="42253992" sldId="258"/>
            <ac:graphicFrameMk id="3" creationId="{14B08236-C8C1-2D92-CF68-ABA6399AB15B}"/>
          </ac:graphicFrameMkLst>
        </pc:graphicFrameChg>
        <pc:graphicFrameChg chg="add mod modGraphic">
          <ac:chgData name="Aaron Hastie" userId="a0cadb9a-b3c6-40d9-a3cc-86e52bd1abea" providerId="ADAL" clId="{C58B7557-8564-426C-9C59-7E99099C0FED}" dt="2024-02-23T20:47:15.179" v="200" actId="1076"/>
          <ac:graphicFrameMkLst>
            <pc:docMk/>
            <pc:sldMk cId="42253992" sldId="258"/>
            <ac:graphicFrameMk id="4" creationId="{67C56828-27CB-7C6F-09A6-F17407CA0689}"/>
          </ac:graphicFrameMkLst>
        </pc:graphicFrameChg>
        <pc:graphicFrameChg chg="add mod modGraphic">
          <ac:chgData name="Aaron Hastie" userId="a0cadb9a-b3c6-40d9-a3cc-86e52bd1abea" providerId="ADAL" clId="{C58B7557-8564-426C-9C59-7E99099C0FED}" dt="2024-02-23T20:50:37.332" v="213" actId="1076"/>
          <ac:graphicFrameMkLst>
            <pc:docMk/>
            <pc:sldMk cId="42253992" sldId="258"/>
            <ac:graphicFrameMk id="5" creationId="{B544FFF6-38E8-16EC-2E23-A99F72602409}"/>
          </ac:graphicFrameMkLst>
        </pc:graphicFrameChg>
        <pc:graphicFrameChg chg="add mod modGraphic">
          <ac:chgData name="Aaron Hastie" userId="a0cadb9a-b3c6-40d9-a3cc-86e52bd1abea" providerId="ADAL" clId="{C58B7557-8564-426C-9C59-7E99099C0FED}" dt="2024-02-23T20:51:26.778" v="227" actId="1076"/>
          <ac:graphicFrameMkLst>
            <pc:docMk/>
            <pc:sldMk cId="42253992" sldId="258"/>
            <ac:graphicFrameMk id="6" creationId="{00E2788F-E940-D189-2720-F70C985F0751}"/>
          </ac:graphicFrameMkLst>
        </pc:graphicFrameChg>
        <pc:graphicFrameChg chg="add mod modGraphic">
          <ac:chgData name="Aaron Hastie" userId="a0cadb9a-b3c6-40d9-a3cc-86e52bd1abea" providerId="ADAL" clId="{C58B7557-8564-426C-9C59-7E99099C0FED}" dt="2024-02-23T20:54:16.363" v="262" actId="1076"/>
          <ac:graphicFrameMkLst>
            <pc:docMk/>
            <pc:sldMk cId="42253992" sldId="258"/>
            <ac:graphicFrameMk id="7" creationId="{913F72D5-802A-35A8-193E-5D236FB18319}"/>
          </ac:graphicFrameMkLst>
        </pc:graphicFrameChg>
        <pc:graphicFrameChg chg="add mod modGraphic">
          <ac:chgData name="Aaron Hastie" userId="a0cadb9a-b3c6-40d9-a3cc-86e52bd1abea" providerId="ADAL" clId="{C58B7557-8564-426C-9C59-7E99099C0FED}" dt="2024-02-23T20:54:53.652" v="269" actId="14100"/>
          <ac:graphicFrameMkLst>
            <pc:docMk/>
            <pc:sldMk cId="42253992" sldId="258"/>
            <ac:graphicFrameMk id="8" creationId="{C2D4F1BA-BD51-3684-44FE-225E699046C6}"/>
          </ac:graphicFrameMkLst>
        </pc:graphicFrameChg>
      </pc:sldChg>
    </pc:docChg>
  </pc:docChgLst>
  <pc:docChgLst>
    <pc:chgData name="Kyle Joseph Lozano" userId="39b5438c-525b-466a-acc8-3e5c00bcf752" providerId="ADAL" clId="{1F00A110-C2E6-403B-9F1B-5700AEAE2DE5}"/>
    <pc:docChg chg="undo custSel modSld">
      <pc:chgData name="Kyle Joseph Lozano" userId="39b5438c-525b-466a-acc8-3e5c00bcf752" providerId="ADAL" clId="{1F00A110-C2E6-403B-9F1B-5700AEAE2DE5}" dt="2024-03-29T18:16:31.424" v="8" actId="208"/>
      <pc:docMkLst>
        <pc:docMk/>
      </pc:docMkLst>
      <pc:sldChg chg="addSp delSp modSp mod">
        <pc:chgData name="Kyle Joseph Lozano" userId="39b5438c-525b-466a-acc8-3e5c00bcf752" providerId="ADAL" clId="{1F00A110-C2E6-403B-9F1B-5700AEAE2DE5}" dt="2024-03-29T18:16:31.424" v="8" actId="208"/>
        <pc:sldMkLst>
          <pc:docMk/>
          <pc:sldMk cId="1791205308" sldId="257"/>
        </pc:sldMkLst>
        <pc:spChg chg="add mod ord">
          <ac:chgData name="Kyle Joseph Lozano" userId="39b5438c-525b-466a-acc8-3e5c00bcf752" providerId="ADAL" clId="{1F00A110-C2E6-403B-9F1B-5700AEAE2DE5}" dt="2024-03-29T18:14:13.381" v="4" actId="167"/>
          <ac:spMkLst>
            <pc:docMk/>
            <pc:sldMk cId="1791205308" sldId="257"/>
            <ac:spMk id="2" creationId="{07B0DE17-2C78-2F04-2723-53D0831A91E9}"/>
          </ac:spMkLst>
        </pc:spChg>
        <pc:spChg chg="del mod">
          <ac:chgData name="Kyle Joseph Lozano" userId="39b5438c-525b-466a-acc8-3e5c00bcf752" providerId="ADAL" clId="{1F00A110-C2E6-403B-9F1B-5700AEAE2DE5}" dt="2024-03-29T18:14:05.245" v="2" actId="478"/>
          <ac:spMkLst>
            <pc:docMk/>
            <pc:sldMk cId="1791205308" sldId="257"/>
            <ac:spMk id="5" creationId="{00000000-0000-0000-0000-000000000000}"/>
          </ac:spMkLst>
        </pc:spChg>
        <pc:spChg chg="mod">
          <ac:chgData name="Kyle Joseph Lozano" userId="39b5438c-525b-466a-acc8-3e5c00bcf752" providerId="ADAL" clId="{1F00A110-C2E6-403B-9F1B-5700AEAE2DE5}" dt="2024-03-29T18:15:13.199" v="5" actId="207"/>
          <ac:spMkLst>
            <pc:docMk/>
            <pc:sldMk cId="1791205308" sldId="257"/>
            <ac:spMk id="11" creationId="{8DFFEA13-8D44-5D44-DE9A-701B4D40BE67}"/>
          </ac:spMkLst>
        </pc:spChg>
        <pc:spChg chg="mod">
          <ac:chgData name="Kyle Joseph Lozano" userId="39b5438c-525b-466a-acc8-3e5c00bcf752" providerId="ADAL" clId="{1F00A110-C2E6-403B-9F1B-5700AEAE2DE5}" dt="2024-03-29T18:15:13.199" v="5" actId="207"/>
          <ac:spMkLst>
            <pc:docMk/>
            <pc:sldMk cId="1791205308" sldId="257"/>
            <ac:spMk id="30" creationId="{0A86783D-76DD-A0E1-9F8D-16D8CC758F69}"/>
          </ac:spMkLst>
        </pc:spChg>
        <pc:spChg chg="mod">
          <ac:chgData name="Kyle Joseph Lozano" userId="39b5438c-525b-466a-acc8-3e5c00bcf752" providerId="ADAL" clId="{1F00A110-C2E6-403B-9F1B-5700AEAE2DE5}" dt="2024-03-29T18:15:13.199" v="5" actId="207"/>
          <ac:spMkLst>
            <pc:docMk/>
            <pc:sldMk cId="1791205308" sldId="257"/>
            <ac:spMk id="32" creationId="{617BBA6D-679E-A00D-B2E8-AEEBA2754089}"/>
          </ac:spMkLst>
        </pc:spChg>
        <pc:spChg chg="mod">
          <ac:chgData name="Kyle Joseph Lozano" userId="39b5438c-525b-466a-acc8-3e5c00bcf752" providerId="ADAL" clId="{1F00A110-C2E6-403B-9F1B-5700AEAE2DE5}" dt="2024-03-29T18:16:31.424" v="8" actId="208"/>
          <ac:spMkLst>
            <pc:docMk/>
            <pc:sldMk cId="1791205308" sldId="257"/>
            <ac:spMk id="33" creationId="{9DD82007-AAC8-F0D2-C794-B22A2DFBBD73}"/>
          </ac:spMkLst>
        </pc:spChg>
        <pc:spChg chg="mod">
          <ac:chgData name="Kyle Joseph Lozano" userId="39b5438c-525b-466a-acc8-3e5c00bcf752" providerId="ADAL" clId="{1F00A110-C2E6-403B-9F1B-5700AEAE2DE5}" dt="2024-03-29T18:15:13.199" v="5" actId="207"/>
          <ac:spMkLst>
            <pc:docMk/>
            <pc:sldMk cId="1791205308" sldId="257"/>
            <ac:spMk id="51" creationId="{8954B16C-566D-1731-3A77-633B414A8B93}"/>
          </ac:spMkLst>
        </pc:spChg>
        <pc:spChg chg="mod">
          <ac:chgData name="Kyle Joseph Lozano" userId="39b5438c-525b-466a-acc8-3e5c00bcf752" providerId="ADAL" clId="{1F00A110-C2E6-403B-9F1B-5700AEAE2DE5}" dt="2024-03-29T18:15:13.199" v="5" actId="207"/>
          <ac:spMkLst>
            <pc:docMk/>
            <pc:sldMk cId="1791205308" sldId="257"/>
            <ac:spMk id="1044" creationId="{7846A60A-E310-FB79-8BE7-591E09AE298C}"/>
          </ac:spMkLst>
        </pc:spChg>
        <pc:spChg chg="mod">
          <ac:chgData name="Kyle Joseph Lozano" userId="39b5438c-525b-466a-acc8-3e5c00bcf752" providerId="ADAL" clId="{1F00A110-C2E6-403B-9F1B-5700AEAE2DE5}" dt="2024-03-29T18:15:13.199" v="5" actId="207"/>
          <ac:spMkLst>
            <pc:docMk/>
            <pc:sldMk cId="1791205308" sldId="257"/>
            <ac:spMk id="1055" creationId="{923A12DA-8326-8896-8FB7-100817F2069E}"/>
          </ac:spMkLst>
        </pc:spChg>
        <pc:spChg chg="mod">
          <ac:chgData name="Kyle Joseph Lozano" userId="39b5438c-525b-466a-acc8-3e5c00bcf752" providerId="ADAL" clId="{1F00A110-C2E6-403B-9F1B-5700AEAE2DE5}" dt="2024-03-29T18:16:31.424" v="8" actId="208"/>
          <ac:spMkLst>
            <pc:docMk/>
            <pc:sldMk cId="1791205308" sldId="257"/>
            <ac:spMk id="1056" creationId="{8ACCDBD3-410E-2B20-9E35-A5CD83768884}"/>
          </ac:spMkLst>
        </pc:spChg>
        <pc:spChg chg="mod">
          <ac:chgData name="Kyle Joseph Lozano" userId="39b5438c-525b-466a-acc8-3e5c00bcf752" providerId="ADAL" clId="{1F00A110-C2E6-403B-9F1B-5700AEAE2DE5}" dt="2024-03-29T18:15:13.199" v="5" actId="207"/>
          <ac:spMkLst>
            <pc:docMk/>
            <pc:sldMk cId="1791205308" sldId="257"/>
            <ac:spMk id="1057" creationId="{D1537DC4-41DE-3C85-B825-1E4807E74709}"/>
          </ac:spMkLst>
        </pc:spChg>
        <pc:grpChg chg="mod">
          <ac:chgData name="Kyle Joseph Lozano" userId="39b5438c-525b-466a-acc8-3e5c00bcf752" providerId="ADAL" clId="{1F00A110-C2E6-403B-9F1B-5700AEAE2DE5}" dt="2024-03-29T18:15:13.199" v="5" actId="207"/>
          <ac:grpSpMkLst>
            <pc:docMk/>
            <pc:sldMk cId="1791205308" sldId="257"/>
            <ac:grpSpMk id="18" creationId="{19D7A41A-F953-CD23-050F-E55A0B8985E9}"/>
          </ac:grpSpMkLst>
        </pc:grpChg>
      </pc:sldChg>
    </pc:docChg>
  </pc:docChgLst>
  <pc:docChgLst>
    <pc:chgData name="Kyle Joseph Lozano" userId="S::kjl18bj@fsu.edu::39b5438c-525b-466a-acc8-3e5c00bcf752" providerId="AD" clId="Web-{B7174199-7216-43C7-8263-DE4D01C8CBE3}"/>
    <pc:docChg chg="modSld">
      <pc:chgData name="Kyle Joseph Lozano" userId="S::kjl18bj@fsu.edu::39b5438c-525b-466a-acc8-3e5c00bcf752" providerId="AD" clId="Web-{B7174199-7216-43C7-8263-DE4D01C8CBE3}" dt="2023-12-02T20:13:30.910" v="317" actId="14100"/>
      <pc:docMkLst>
        <pc:docMk/>
      </pc:docMkLst>
      <pc:sldChg chg="addSp delSp modSp">
        <pc:chgData name="Kyle Joseph Lozano" userId="S::kjl18bj@fsu.edu::39b5438c-525b-466a-acc8-3e5c00bcf752" providerId="AD" clId="Web-{B7174199-7216-43C7-8263-DE4D01C8CBE3}" dt="2023-12-02T20:13:30.910" v="317" actId="14100"/>
        <pc:sldMkLst>
          <pc:docMk/>
          <pc:sldMk cId="541853025" sldId="256"/>
        </pc:sldMkLst>
        <pc:spChg chg="mod">
          <ac:chgData name="Kyle Joseph Lozano" userId="S::kjl18bj@fsu.edu::39b5438c-525b-466a-acc8-3e5c00bcf752" providerId="AD" clId="Web-{B7174199-7216-43C7-8263-DE4D01C8CBE3}" dt="2023-12-02T20:13:30.910" v="317" actId="14100"/>
          <ac:spMkLst>
            <pc:docMk/>
            <pc:sldMk cId="541853025" sldId="256"/>
            <ac:spMk id="2" creationId="{E977F09E-40E3-649E-AE0F-59CF11620E40}"/>
          </ac:spMkLst>
        </pc:spChg>
        <pc:spChg chg="mod">
          <ac:chgData name="Kyle Joseph Lozano" userId="S::kjl18bj@fsu.edu::39b5438c-525b-466a-acc8-3e5c00bcf752" providerId="AD" clId="Web-{B7174199-7216-43C7-8263-DE4D01C8CBE3}" dt="2023-12-02T19:48:35.630" v="42" actId="1076"/>
          <ac:spMkLst>
            <pc:docMk/>
            <pc:sldMk cId="541853025" sldId="256"/>
            <ac:spMk id="3" creationId="{E135C15D-B5A9-1BDB-B08B-F6DD6C220182}"/>
          </ac:spMkLst>
        </pc:spChg>
        <pc:spChg chg="add mod ord">
          <ac:chgData name="Kyle Joseph Lozano" userId="S::kjl18bj@fsu.edu::39b5438c-525b-466a-acc8-3e5c00bcf752" providerId="AD" clId="Web-{B7174199-7216-43C7-8263-DE4D01C8CBE3}" dt="2023-12-02T20:08:47.183" v="276" actId="14100"/>
          <ac:spMkLst>
            <pc:docMk/>
            <pc:sldMk cId="541853025" sldId="256"/>
            <ac:spMk id="4" creationId="{604ABA69-7678-5398-F7BF-6AED395D4646}"/>
          </ac:spMkLst>
        </pc:spChg>
        <pc:spChg chg="add del mod">
          <ac:chgData name="Kyle Joseph Lozano" userId="S::kjl18bj@fsu.edu::39b5438c-525b-466a-acc8-3e5c00bcf752" providerId="AD" clId="Web-{B7174199-7216-43C7-8263-DE4D01C8CBE3}" dt="2023-12-02T19:49:16.256" v="53"/>
          <ac:spMkLst>
            <pc:docMk/>
            <pc:sldMk cId="541853025" sldId="256"/>
            <ac:spMk id="6" creationId="{3E4EFBAF-B1CC-EE74-B3DF-701A50916D17}"/>
          </ac:spMkLst>
        </pc:spChg>
        <pc:spChg chg="add del">
          <ac:chgData name="Kyle Joseph Lozano" userId="S::kjl18bj@fsu.edu::39b5438c-525b-466a-acc8-3e5c00bcf752" providerId="AD" clId="Web-{B7174199-7216-43C7-8263-DE4D01C8CBE3}" dt="2023-12-02T19:46:27.813" v="15"/>
          <ac:spMkLst>
            <pc:docMk/>
            <pc:sldMk cId="541853025" sldId="256"/>
            <ac:spMk id="8" creationId="{565EB9FD-0097-7920-F44B-303B5F1847C9}"/>
          </ac:spMkLst>
        </pc:spChg>
        <pc:spChg chg="add mod ord">
          <ac:chgData name="Kyle Joseph Lozano" userId="S::kjl18bj@fsu.edu::39b5438c-525b-466a-acc8-3e5c00bcf752" providerId="AD" clId="Web-{B7174199-7216-43C7-8263-DE4D01C8CBE3}" dt="2023-12-02T19:52:14.855" v="72"/>
          <ac:spMkLst>
            <pc:docMk/>
            <pc:sldMk cId="541853025" sldId="256"/>
            <ac:spMk id="10" creationId="{64AFB46A-355E-470A-D755-BBA2D1F02828}"/>
          </ac:spMkLst>
        </pc:spChg>
        <pc:spChg chg="add mod">
          <ac:chgData name="Kyle Joseph Lozano" userId="S::kjl18bj@fsu.edu::39b5438c-525b-466a-acc8-3e5c00bcf752" providerId="AD" clId="Web-{B7174199-7216-43C7-8263-DE4D01C8CBE3}" dt="2023-12-02T20:07:58.197" v="270" actId="14100"/>
          <ac:spMkLst>
            <pc:docMk/>
            <pc:sldMk cId="541853025" sldId="256"/>
            <ac:spMk id="11" creationId="{2012D9E9-A63B-7CC0-58C9-B7D7BFA95ADE}"/>
          </ac:spMkLst>
        </pc:spChg>
        <pc:spChg chg="add mod">
          <ac:chgData name="Kyle Joseph Lozano" userId="S::kjl18bj@fsu.edu::39b5438c-525b-466a-acc8-3e5c00bcf752" providerId="AD" clId="Web-{B7174199-7216-43C7-8263-DE4D01C8CBE3}" dt="2023-12-02T20:07:19.118" v="266" actId="1076"/>
          <ac:spMkLst>
            <pc:docMk/>
            <pc:sldMk cId="541853025" sldId="256"/>
            <ac:spMk id="12" creationId="{0D11E27B-EB6E-7ABE-F054-632C44570E9C}"/>
          </ac:spMkLst>
        </pc:spChg>
        <pc:spChg chg="add mod topLvl">
          <ac:chgData name="Kyle Joseph Lozano" userId="S::kjl18bj@fsu.edu::39b5438c-525b-466a-acc8-3e5c00bcf752" providerId="AD" clId="Web-{B7174199-7216-43C7-8263-DE4D01C8CBE3}" dt="2023-12-02T20:11:29.172" v="295" actId="14100"/>
          <ac:spMkLst>
            <pc:docMk/>
            <pc:sldMk cId="541853025" sldId="256"/>
            <ac:spMk id="13" creationId="{D9FAD73A-1456-5200-FD28-597EB1764B14}"/>
          </ac:spMkLst>
        </pc:spChg>
        <pc:spChg chg="add del mod topLvl">
          <ac:chgData name="Kyle Joseph Lozano" userId="S::kjl18bj@fsu.edu::39b5438c-525b-466a-acc8-3e5c00bcf752" providerId="AD" clId="Web-{B7174199-7216-43C7-8263-DE4D01C8CBE3}" dt="2023-12-02T20:12:47.128" v="313"/>
          <ac:spMkLst>
            <pc:docMk/>
            <pc:sldMk cId="541853025" sldId="256"/>
            <ac:spMk id="14" creationId="{B48DA49A-3D40-0060-90C9-2FD38B3CE478}"/>
          </ac:spMkLst>
        </pc:spChg>
        <pc:spChg chg="add del mod topLvl">
          <ac:chgData name="Kyle Joseph Lozano" userId="S::kjl18bj@fsu.edu::39b5438c-525b-466a-acc8-3e5c00bcf752" providerId="AD" clId="Web-{B7174199-7216-43C7-8263-DE4D01C8CBE3}" dt="2023-12-02T20:12:47.128" v="312"/>
          <ac:spMkLst>
            <pc:docMk/>
            <pc:sldMk cId="541853025" sldId="256"/>
            <ac:spMk id="15" creationId="{B81DCFBE-2103-64C7-4E11-B3EEA66E5142}"/>
          </ac:spMkLst>
        </pc:spChg>
        <pc:spChg chg="add del mod topLvl">
          <ac:chgData name="Kyle Joseph Lozano" userId="S::kjl18bj@fsu.edu::39b5438c-525b-466a-acc8-3e5c00bcf752" providerId="AD" clId="Web-{B7174199-7216-43C7-8263-DE4D01C8CBE3}" dt="2023-12-02T20:12:47.128" v="311"/>
          <ac:spMkLst>
            <pc:docMk/>
            <pc:sldMk cId="541853025" sldId="256"/>
            <ac:spMk id="16" creationId="{1AC574E4-02BA-44B5-1F7E-C7A35BF426D0}"/>
          </ac:spMkLst>
        </pc:spChg>
        <pc:spChg chg="add mod topLvl">
          <ac:chgData name="Kyle Joseph Lozano" userId="S::kjl18bj@fsu.edu::39b5438c-525b-466a-acc8-3e5c00bcf752" providerId="AD" clId="Web-{B7174199-7216-43C7-8263-DE4D01C8CBE3}" dt="2023-12-02T20:12:33.190" v="308" actId="1076"/>
          <ac:spMkLst>
            <pc:docMk/>
            <pc:sldMk cId="541853025" sldId="256"/>
            <ac:spMk id="18" creationId="{1CE70CD2-5494-DB65-5CD6-08780F47DA88}"/>
          </ac:spMkLst>
        </pc:spChg>
        <pc:spChg chg="add mod topLvl">
          <ac:chgData name="Kyle Joseph Lozano" userId="S::kjl18bj@fsu.edu::39b5438c-525b-466a-acc8-3e5c00bcf752" providerId="AD" clId="Web-{B7174199-7216-43C7-8263-DE4D01C8CBE3}" dt="2023-12-02T20:12:37.252" v="309" actId="1076"/>
          <ac:spMkLst>
            <pc:docMk/>
            <pc:sldMk cId="541853025" sldId="256"/>
            <ac:spMk id="19" creationId="{1DED67EF-0FF3-D1DA-F879-CD837451CEA8}"/>
          </ac:spMkLst>
        </pc:spChg>
        <pc:spChg chg="add mod topLvl">
          <ac:chgData name="Kyle Joseph Lozano" userId="S::kjl18bj@fsu.edu::39b5438c-525b-466a-acc8-3e5c00bcf752" providerId="AD" clId="Web-{B7174199-7216-43C7-8263-DE4D01C8CBE3}" dt="2023-12-02T20:12:42.112" v="310" actId="1076"/>
          <ac:spMkLst>
            <pc:docMk/>
            <pc:sldMk cId="541853025" sldId="256"/>
            <ac:spMk id="20" creationId="{CD8AA781-926F-C4A9-5ED0-E6A09E9C899C}"/>
          </ac:spMkLst>
        </pc:spChg>
        <pc:spChg chg="add del mod topLvl">
          <ac:chgData name="Kyle Joseph Lozano" userId="S::kjl18bj@fsu.edu::39b5438c-525b-466a-acc8-3e5c00bcf752" providerId="AD" clId="Web-{B7174199-7216-43C7-8263-DE4D01C8CBE3}" dt="2023-12-02T20:12:50.831" v="315"/>
          <ac:spMkLst>
            <pc:docMk/>
            <pc:sldMk cId="541853025" sldId="256"/>
            <ac:spMk id="21" creationId="{53741F6E-F552-A3BB-F62E-FEE7383FA4D7}"/>
          </ac:spMkLst>
        </pc:spChg>
        <pc:spChg chg="add mod">
          <ac:chgData name="Kyle Joseph Lozano" userId="S::kjl18bj@fsu.edu::39b5438c-525b-466a-acc8-3e5c00bcf752" providerId="AD" clId="Web-{B7174199-7216-43C7-8263-DE4D01C8CBE3}" dt="2023-12-02T20:05:36.224" v="242" actId="14100"/>
          <ac:spMkLst>
            <pc:docMk/>
            <pc:sldMk cId="541853025" sldId="256"/>
            <ac:spMk id="29" creationId="{B2A7633F-A539-A9ED-F6A2-1334E1A6D9C4}"/>
          </ac:spMkLst>
        </pc:spChg>
        <pc:spChg chg="add mod">
          <ac:chgData name="Kyle Joseph Lozano" userId="S::kjl18bj@fsu.edu::39b5438c-525b-466a-acc8-3e5c00bcf752" providerId="AD" clId="Web-{B7174199-7216-43C7-8263-DE4D01C8CBE3}" dt="2023-12-02T20:07:48.040" v="268" actId="14100"/>
          <ac:spMkLst>
            <pc:docMk/>
            <pc:sldMk cId="541853025" sldId="256"/>
            <ac:spMk id="30" creationId="{0A86783D-76DD-A0E1-9F8D-16D8CC758F69}"/>
          </ac:spMkLst>
        </pc:spChg>
        <pc:spChg chg="add mod">
          <ac:chgData name="Kyle Joseph Lozano" userId="S::kjl18bj@fsu.edu::39b5438c-525b-466a-acc8-3e5c00bcf752" providerId="AD" clId="Web-{B7174199-7216-43C7-8263-DE4D01C8CBE3}" dt="2023-12-02T20:05:57.678" v="246" actId="1076"/>
          <ac:spMkLst>
            <pc:docMk/>
            <pc:sldMk cId="541853025" sldId="256"/>
            <ac:spMk id="31" creationId="{27D56F2A-32F1-869C-A0B1-2F03E5A01987}"/>
          </ac:spMkLst>
        </pc:spChg>
        <pc:spChg chg="add mod">
          <ac:chgData name="Kyle Joseph Lozano" userId="S::kjl18bj@fsu.edu::39b5438c-525b-466a-acc8-3e5c00bcf752" providerId="AD" clId="Web-{B7174199-7216-43C7-8263-DE4D01C8CBE3}" dt="2023-12-02T20:10:47.187" v="287" actId="1076"/>
          <ac:spMkLst>
            <pc:docMk/>
            <pc:sldMk cId="541853025" sldId="256"/>
            <ac:spMk id="32" creationId="{617BBA6D-679E-A00D-B2E8-AEEBA2754089}"/>
          </ac:spMkLst>
        </pc:spChg>
        <pc:spChg chg="add mod">
          <ac:chgData name="Kyle Joseph Lozano" userId="S::kjl18bj@fsu.edu::39b5438c-525b-466a-acc8-3e5c00bcf752" providerId="AD" clId="Web-{B7174199-7216-43C7-8263-DE4D01C8CBE3}" dt="2023-12-02T20:10:54.718" v="289" actId="14100"/>
          <ac:spMkLst>
            <pc:docMk/>
            <pc:sldMk cId="541853025" sldId="256"/>
            <ac:spMk id="33" creationId="{9DD82007-AAC8-F0D2-C794-B22A2DFBBD73}"/>
          </ac:spMkLst>
        </pc:spChg>
        <pc:spChg chg="add mod">
          <ac:chgData name="Kyle Joseph Lozano" userId="S::kjl18bj@fsu.edu::39b5438c-525b-466a-acc8-3e5c00bcf752" providerId="AD" clId="Web-{B7174199-7216-43C7-8263-DE4D01C8CBE3}" dt="2023-12-02T20:10:50.499" v="288" actId="1076"/>
          <ac:spMkLst>
            <pc:docMk/>
            <pc:sldMk cId="541853025" sldId="256"/>
            <ac:spMk id="34" creationId="{B316E319-D9B0-20CF-D3C9-40E5C7F25F0E}"/>
          </ac:spMkLst>
        </pc:spChg>
        <pc:spChg chg="add mod">
          <ac:chgData name="Kyle Joseph Lozano" userId="S::kjl18bj@fsu.edu::39b5438c-525b-466a-acc8-3e5c00bcf752" providerId="AD" clId="Web-{B7174199-7216-43C7-8263-DE4D01C8CBE3}" dt="2023-12-02T20:10:22.405" v="280" actId="1076"/>
          <ac:spMkLst>
            <pc:docMk/>
            <pc:sldMk cId="541853025" sldId="256"/>
            <ac:spMk id="35" creationId="{C1FABB08-6232-E92C-A651-97AFE2A88007}"/>
          </ac:spMkLst>
        </pc:spChg>
        <pc:spChg chg="add mod">
          <ac:chgData name="Kyle Joseph Lozano" userId="S::kjl18bj@fsu.edu::39b5438c-525b-466a-acc8-3e5c00bcf752" providerId="AD" clId="Web-{B7174199-7216-43C7-8263-DE4D01C8CBE3}" dt="2023-12-02T20:10:12.060" v="277" actId="1076"/>
          <ac:spMkLst>
            <pc:docMk/>
            <pc:sldMk cId="541853025" sldId="256"/>
            <ac:spMk id="36" creationId="{82B34814-8455-2A1D-1636-BD3961294402}"/>
          </ac:spMkLst>
        </pc:spChg>
        <pc:spChg chg="add mod">
          <ac:chgData name="Kyle Joseph Lozano" userId="S::kjl18bj@fsu.edu::39b5438c-525b-466a-acc8-3e5c00bcf752" providerId="AD" clId="Web-{B7174199-7216-43C7-8263-DE4D01C8CBE3}" dt="2023-12-02T20:10:26.717" v="281" actId="1076"/>
          <ac:spMkLst>
            <pc:docMk/>
            <pc:sldMk cId="541853025" sldId="256"/>
            <ac:spMk id="37" creationId="{1FF3AB20-F1F1-02DD-1240-EEAE194858F3}"/>
          </ac:spMkLst>
        </pc:spChg>
        <pc:grpChg chg="add del mod">
          <ac:chgData name="Kyle Joseph Lozano" userId="S::kjl18bj@fsu.edu::39b5438c-525b-466a-acc8-3e5c00bcf752" providerId="AD" clId="Web-{B7174199-7216-43C7-8263-DE4D01C8CBE3}" dt="2023-12-02T19:56:16.472" v="134"/>
          <ac:grpSpMkLst>
            <pc:docMk/>
            <pc:sldMk cId="541853025" sldId="256"/>
            <ac:grpSpMk id="17" creationId="{BBBFDB9E-6FAB-63EA-52C3-35CB405E70BE}"/>
          </ac:grpSpMkLst>
        </pc:grpChg>
        <pc:grpChg chg="add del topLvl">
          <ac:chgData name="Kyle Joseph Lozano" userId="S::kjl18bj@fsu.edu::39b5438c-525b-466a-acc8-3e5c00bcf752" providerId="AD" clId="Web-{B7174199-7216-43C7-8263-DE4D01C8CBE3}" dt="2023-12-02T20:06:22.116" v="248"/>
          <ac:grpSpMkLst>
            <pc:docMk/>
            <pc:sldMk cId="541853025" sldId="256"/>
            <ac:grpSpMk id="24" creationId="{4DAC3A0D-D863-0A79-15B8-3626AE451EC2}"/>
          </ac:grpSpMkLst>
        </pc:grpChg>
        <pc:grpChg chg="add del">
          <ac:chgData name="Kyle Joseph Lozano" userId="S::kjl18bj@fsu.edu::39b5438c-525b-466a-acc8-3e5c00bcf752" providerId="AD" clId="Web-{B7174199-7216-43C7-8263-DE4D01C8CBE3}" dt="2023-12-02T20:06:13.709" v="247"/>
          <ac:grpSpMkLst>
            <pc:docMk/>
            <pc:sldMk cId="541853025" sldId="256"/>
            <ac:grpSpMk id="25" creationId="{3DC98213-449A-5490-F1D2-289BA897A113}"/>
          </ac:grpSpMkLst>
        </pc:grpChg>
        <pc:grpChg chg="add mod">
          <ac:chgData name="Kyle Joseph Lozano" userId="S::kjl18bj@fsu.edu::39b5438c-525b-466a-acc8-3e5c00bcf752" providerId="AD" clId="Web-{B7174199-7216-43C7-8263-DE4D01C8CBE3}" dt="2023-12-02T20:12:10.205" v="302" actId="1076"/>
          <ac:grpSpMkLst>
            <pc:docMk/>
            <pc:sldMk cId="541853025" sldId="256"/>
            <ac:grpSpMk id="38" creationId="{14F3E111-C54E-4125-2EB1-816A80AAFD9F}"/>
          </ac:grpSpMkLst>
        </pc:grpChg>
        <pc:grpChg chg="add mod">
          <ac:chgData name="Kyle Joseph Lozano" userId="S::kjl18bj@fsu.edu::39b5438c-525b-466a-acc8-3e5c00bcf752" providerId="AD" clId="Web-{B7174199-7216-43C7-8263-DE4D01C8CBE3}" dt="2023-12-02T20:12:23.440" v="307" actId="1076"/>
          <ac:grpSpMkLst>
            <pc:docMk/>
            <pc:sldMk cId="541853025" sldId="256"/>
            <ac:grpSpMk id="39" creationId="{83317E63-3132-4176-7FD2-5C80AF3A6DB5}"/>
          </ac:grpSpMkLst>
        </pc:grpChg>
        <pc:grpChg chg="add mod">
          <ac:chgData name="Kyle Joseph Lozano" userId="S::kjl18bj@fsu.edu::39b5438c-525b-466a-acc8-3e5c00bcf752" providerId="AD" clId="Web-{B7174199-7216-43C7-8263-DE4D01C8CBE3}" dt="2023-12-02T20:12:17.783" v="305" actId="1076"/>
          <ac:grpSpMkLst>
            <pc:docMk/>
            <pc:sldMk cId="541853025" sldId="256"/>
            <ac:grpSpMk id="42" creationId="{416A0E96-9A0F-DA5F-7665-D6D0C5AA3304}"/>
          </ac:grpSpMkLst>
        </pc:grpChg>
        <pc:picChg chg="add del mod">
          <ac:chgData name="Kyle Joseph Lozano" userId="S::kjl18bj@fsu.edu::39b5438c-525b-466a-acc8-3e5c00bcf752" providerId="AD" clId="Web-{B7174199-7216-43C7-8263-DE4D01C8CBE3}" dt="2023-12-02T19:59:45.135" v="180"/>
          <ac:picMkLst>
            <pc:docMk/>
            <pc:sldMk cId="541853025" sldId="256"/>
            <ac:picMk id="23" creationId="{07550541-D20D-AA95-0D3C-77B4C010CA91}"/>
          </ac:picMkLst>
        </pc:picChg>
        <pc:picChg chg="add del mod">
          <ac:chgData name="Kyle Joseph Lozano" userId="S::kjl18bj@fsu.edu::39b5438c-525b-466a-acc8-3e5c00bcf752" providerId="AD" clId="Web-{B7174199-7216-43C7-8263-DE4D01C8CBE3}" dt="2023-12-02T20:01:01.950" v="190"/>
          <ac:picMkLst>
            <pc:docMk/>
            <pc:sldMk cId="541853025" sldId="256"/>
            <ac:picMk id="26" creationId="{88EA3361-148B-19BB-04CA-B40ACABA2BE0}"/>
          </ac:picMkLst>
        </pc:picChg>
        <pc:picChg chg="add del mod">
          <ac:chgData name="Kyle Joseph Lozano" userId="S::kjl18bj@fsu.edu::39b5438c-525b-466a-acc8-3e5c00bcf752" providerId="AD" clId="Web-{B7174199-7216-43C7-8263-DE4D01C8CBE3}" dt="2023-12-02T20:01:01.950" v="189"/>
          <ac:picMkLst>
            <pc:docMk/>
            <pc:sldMk cId="541853025" sldId="256"/>
            <ac:picMk id="27" creationId="{F461C2C8-C21A-1D3F-00E8-17EDCBFE5BC1}"/>
          </ac:picMkLst>
        </pc:picChg>
        <pc:picChg chg="add mod">
          <ac:chgData name="Kyle Joseph Lozano" userId="S::kjl18bj@fsu.edu::39b5438c-525b-466a-acc8-3e5c00bcf752" providerId="AD" clId="Web-{B7174199-7216-43C7-8263-DE4D01C8CBE3}" dt="2023-12-02T20:11:29.172" v="294" actId="14100"/>
          <ac:picMkLst>
            <pc:docMk/>
            <pc:sldMk cId="541853025" sldId="256"/>
            <ac:picMk id="28" creationId="{7F53E758-9CBF-DAE0-3CDC-4BB7A55B82BD}"/>
          </ac:picMkLst>
        </pc:picChg>
        <pc:picChg chg="mod">
          <ac:chgData name="Kyle Joseph Lozano" userId="S::kjl18bj@fsu.edu::39b5438c-525b-466a-acc8-3e5c00bcf752" providerId="AD" clId="Web-{B7174199-7216-43C7-8263-DE4D01C8CBE3}" dt="2023-12-02T20:11:11.969" v="291" actId="1076"/>
          <ac:picMkLst>
            <pc:docMk/>
            <pc:sldMk cId="541853025" sldId="256"/>
            <ac:picMk id="1026" creationId="{1663A3F5-294A-9180-5A1D-EEF378B5360D}"/>
          </ac:picMkLst>
        </pc:picChg>
      </pc:sldChg>
    </pc:docChg>
  </pc:docChgLst>
  <pc:docChgLst>
    <pc:chgData name="Alex Soriano" userId="S::as20k@fsu.edu::72b4b309-8b8b-44e1-92d2-8b49f6a9b76a" providerId="AD" clId="Web-{D39D7C53-2142-40FF-0322-ED2784C25C34}"/>
    <pc:docChg chg="modSld">
      <pc:chgData name="Alex Soriano" userId="S::as20k@fsu.edu::72b4b309-8b8b-44e1-92d2-8b49f6a9b76a" providerId="AD" clId="Web-{D39D7C53-2142-40FF-0322-ED2784C25C34}" dt="2024-03-28T19:12:59.978" v="1" actId="1076"/>
      <pc:docMkLst>
        <pc:docMk/>
      </pc:docMkLst>
      <pc:sldChg chg="modSp">
        <pc:chgData name="Alex Soriano" userId="S::as20k@fsu.edu::72b4b309-8b8b-44e1-92d2-8b49f6a9b76a" providerId="AD" clId="Web-{D39D7C53-2142-40FF-0322-ED2784C25C34}" dt="2024-03-28T19:12:59.978" v="1" actId="1076"/>
        <pc:sldMkLst>
          <pc:docMk/>
          <pc:sldMk cId="1791205308" sldId="257"/>
        </pc:sldMkLst>
        <pc:spChg chg="mod">
          <ac:chgData name="Alex Soriano" userId="S::as20k@fsu.edu::72b4b309-8b8b-44e1-92d2-8b49f6a9b76a" providerId="AD" clId="Web-{D39D7C53-2142-40FF-0322-ED2784C25C34}" dt="2024-03-28T19:12:59.978" v="1" actId="1076"/>
          <ac:spMkLst>
            <pc:docMk/>
            <pc:sldMk cId="1791205308" sldId="257"/>
            <ac:spMk id="29" creationId="{B2A7633F-A539-A9ED-F6A2-1334E1A6D9C4}"/>
          </ac:spMkLst>
        </pc:spChg>
      </pc:sldChg>
    </pc:docChg>
  </pc:docChgLst>
  <pc:docChgLst>
    <pc:chgData name="Alex Soriano" userId="S::as20k@fsu.edu::72b4b309-8b8b-44e1-92d2-8b49f6a9b76a" providerId="AD" clId="Web-{60774C8C-E381-4AFE-BC73-E7AA1CAAE515}"/>
    <pc:docChg chg="modSld">
      <pc:chgData name="Alex Soriano" userId="S::as20k@fsu.edu::72b4b309-8b8b-44e1-92d2-8b49f6a9b76a" providerId="AD" clId="Web-{60774C8C-E381-4AFE-BC73-E7AA1CAAE515}" dt="2024-02-22T18:40:44.610" v="61" actId="20577"/>
      <pc:docMkLst>
        <pc:docMk/>
      </pc:docMkLst>
      <pc:sldChg chg="modSp">
        <pc:chgData name="Alex Soriano" userId="S::as20k@fsu.edu::72b4b309-8b8b-44e1-92d2-8b49f6a9b76a" providerId="AD" clId="Web-{60774C8C-E381-4AFE-BC73-E7AA1CAAE515}" dt="2024-02-22T18:40:44.610" v="61" actId="20577"/>
        <pc:sldMkLst>
          <pc:docMk/>
          <pc:sldMk cId="541853025" sldId="256"/>
        </pc:sldMkLst>
        <pc:spChg chg="mod">
          <ac:chgData name="Alex Soriano" userId="S::as20k@fsu.edu::72b4b309-8b8b-44e1-92d2-8b49f6a9b76a" providerId="AD" clId="Web-{60774C8C-E381-4AFE-BC73-E7AA1CAAE515}" dt="2024-02-22T18:39:35.044" v="43" actId="20577"/>
          <ac:spMkLst>
            <pc:docMk/>
            <pc:sldMk cId="541853025" sldId="256"/>
            <ac:spMk id="3" creationId="{E135C15D-B5A9-1BDB-B08B-F6DD6C220182}"/>
          </ac:spMkLst>
        </pc:spChg>
        <pc:spChg chg="mod">
          <ac:chgData name="Alex Soriano" userId="S::as20k@fsu.edu::72b4b309-8b8b-44e1-92d2-8b49f6a9b76a" providerId="AD" clId="Web-{60774C8C-E381-4AFE-BC73-E7AA1CAAE515}" dt="2024-02-22T18:40:44.610" v="61" actId="20577"/>
          <ac:spMkLst>
            <pc:docMk/>
            <pc:sldMk cId="541853025" sldId="256"/>
            <ac:spMk id="34" creationId="{B316E319-D9B0-20CF-D3C9-40E5C7F25F0E}"/>
          </ac:spMkLst>
        </pc:spChg>
        <pc:spChg chg="mod">
          <ac:chgData name="Alex Soriano" userId="S::as20k@fsu.edu::72b4b309-8b8b-44e1-92d2-8b49f6a9b76a" providerId="AD" clId="Web-{60774C8C-E381-4AFE-BC73-E7AA1CAAE515}" dt="2024-02-22T18:40:03.671" v="58" actId="20577"/>
          <ac:spMkLst>
            <pc:docMk/>
            <pc:sldMk cId="541853025" sldId="256"/>
            <ac:spMk id="1024" creationId="{815EF771-B8C3-9ACD-CA67-50ECD96FB7BC}"/>
          </ac:spMkLst>
        </pc:spChg>
      </pc:sldChg>
    </pc:docChg>
  </pc:docChgLst>
  <pc:docChgLst>
    <pc:chgData clId="Web-{16A99E32-6929-D158-F0B4-767100C4550A}"/>
    <pc:docChg chg="modSld">
      <pc:chgData name="" userId="" providerId="" clId="Web-{16A99E32-6929-D158-F0B4-767100C4550A}" dt="2024-03-22T18:53:27.193" v="0" actId="14100"/>
      <pc:docMkLst>
        <pc:docMk/>
      </pc:docMkLst>
      <pc:sldChg chg="modSp">
        <pc:chgData name="" userId="" providerId="" clId="Web-{16A99E32-6929-D158-F0B4-767100C4550A}" dt="2024-03-22T18:53:27.193" v="0" actId="14100"/>
        <pc:sldMkLst>
          <pc:docMk/>
          <pc:sldMk cId="1791205308" sldId="257"/>
        </pc:sldMkLst>
        <pc:spChg chg="mod">
          <ac:chgData name="" userId="" providerId="" clId="Web-{16A99E32-6929-D158-F0B4-767100C4550A}" dt="2024-03-22T18:53:27.193" v="0" actId="14100"/>
          <ac:spMkLst>
            <pc:docMk/>
            <pc:sldMk cId="1791205308" sldId="257"/>
            <ac:spMk id="1156" creationId="{FC5897C8-B110-82C7-A001-3EDA802FEF69}"/>
          </ac:spMkLst>
        </pc:spChg>
      </pc:sldChg>
    </pc:docChg>
  </pc:docChgLst>
  <pc:docChgLst>
    <pc:chgData name="Alex Soriano" userId="S::as20k@fsu.edu::72b4b309-8b8b-44e1-92d2-8b49f6a9b76a" providerId="AD" clId="Web-{C2025AA8-8E46-4431-890F-E24A09082F62}"/>
    <pc:docChg chg="modSld sldOrd">
      <pc:chgData name="Alex Soriano" userId="S::as20k@fsu.edu::72b4b309-8b8b-44e1-92d2-8b49f6a9b76a" providerId="AD" clId="Web-{C2025AA8-8E46-4431-890F-E24A09082F62}" dt="2024-03-22T18:09:33.660" v="3"/>
      <pc:docMkLst>
        <pc:docMk/>
      </pc:docMkLst>
      <pc:sldChg chg="modSp">
        <pc:chgData name="Alex Soriano" userId="S::as20k@fsu.edu::72b4b309-8b8b-44e1-92d2-8b49f6a9b76a" providerId="AD" clId="Web-{C2025AA8-8E46-4431-890F-E24A09082F62}" dt="2024-03-22T18:02:31.807" v="2" actId="20577"/>
        <pc:sldMkLst>
          <pc:docMk/>
          <pc:sldMk cId="1791205308" sldId="257"/>
        </pc:sldMkLst>
        <pc:spChg chg="mod">
          <ac:chgData name="Alex Soriano" userId="S::as20k@fsu.edu::72b4b309-8b8b-44e1-92d2-8b49f6a9b76a" providerId="AD" clId="Web-{C2025AA8-8E46-4431-890F-E24A09082F62}" dt="2024-03-22T18:02:31.807" v="2" actId="20577"/>
          <ac:spMkLst>
            <pc:docMk/>
            <pc:sldMk cId="1791205308" sldId="257"/>
            <ac:spMk id="62" creationId="{A61E7EDD-B5A2-215B-ED8E-F45825BEC434}"/>
          </ac:spMkLst>
        </pc:spChg>
      </pc:sldChg>
      <pc:sldChg chg="ord">
        <pc:chgData name="Alex Soriano" userId="S::as20k@fsu.edu::72b4b309-8b8b-44e1-92d2-8b49f6a9b76a" providerId="AD" clId="Web-{C2025AA8-8E46-4431-890F-E24A09082F62}" dt="2024-03-22T18:09:33.660" v="3"/>
        <pc:sldMkLst>
          <pc:docMk/>
          <pc:sldMk cId="3099926208" sldId="259"/>
        </pc:sldMkLst>
      </pc:sldChg>
    </pc:docChg>
  </pc:docChgLst>
  <pc:docChgLst>
    <pc:chgData name="Alex Soriano" userId="S::as20k@fsu.edu::72b4b309-8b8b-44e1-92d2-8b49f6a9b76a" providerId="AD" clId="Web-{D511A7EA-0606-4CBE-ACC6-D3CBE6290CF5}"/>
    <pc:docChg chg="modSld">
      <pc:chgData name="Alex Soriano" userId="S::as20k@fsu.edu::72b4b309-8b8b-44e1-92d2-8b49f6a9b76a" providerId="AD" clId="Web-{D511A7EA-0606-4CBE-ACC6-D3CBE6290CF5}" dt="2024-03-22T18:49:11.765" v="158" actId="20577"/>
      <pc:docMkLst>
        <pc:docMk/>
      </pc:docMkLst>
      <pc:sldChg chg="modSp">
        <pc:chgData name="Alex Soriano" userId="S::as20k@fsu.edu::72b4b309-8b8b-44e1-92d2-8b49f6a9b76a" providerId="AD" clId="Web-{D511A7EA-0606-4CBE-ACC6-D3CBE6290CF5}" dt="2024-03-22T18:49:11.765" v="158" actId="20577"/>
        <pc:sldMkLst>
          <pc:docMk/>
          <pc:sldMk cId="1791205308" sldId="257"/>
        </pc:sldMkLst>
        <pc:spChg chg="mod">
          <ac:chgData name="Alex Soriano" userId="S::as20k@fsu.edu::72b4b309-8b8b-44e1-92d2-8b49f6a9b76a" providerId="AD" clId="Web-{D511A7EA-0606-4CBE-ACC6-D3CBE6290CF5}" dt="2024-03-22T18:25:23.343" v="6"/>
          <ac:spMkLst>
            <pc:docMk/>
            <pc:sldMk cId="1791205308" sldId="257"/>
            <ac:spMk id="5" creationId="{00000000-0000-0000-0000-000000000000}"/>
          </ac:spMkLst>
        </pc:spChg>
        <pc:spChg chg="mod">
          <ac:chgData name="Alex Soriano" userId="S::as20k@fsu.edu::72b4b309-8b8b-44e1-92d2-8b49f6a9b76a" providerId="AD" clId="Web-{D511A7EA-0606-4CBE-ACC6-D3CBE6290CF5}" dt="2024-03-22T18:30:41.779" v="7"/>
          <ac:spMkLst>
            <pc:docMk/>
            <pc:sldMk cId="1791205308" sldId="257"/>
            <ac:spMk id="33" creationId="{9DD82007-AAC8-F0D2-C794-B22A2DFBBD73}"/>
          </ac:spMkLst>
        </pc:spChg>
        <pc:spChg chg="mod">
          <ac:chgData name="Alex Soriano" userId="S::as20k@fsu.edu::72b4b309-8b8b-44e1-92d2-8b49f6a9b76a" providerId="AD" clId="Web-{D511A7EA-0606-4CBE-ACC6-D3CBE6290CF5}" dt="2024-03-22T18:49:11.765" v="158" actId="20577"/>
          <ac:spMkLst>
            <pc:docMk/>
            <pc:sldMk cId="1791205308" sldId="257"/>
            <ac:spMk id="62" creationId="{A61E7EDD-B5A2-215B-ED8E-F45825BEC434}"/>
          </ac:spMkLst>
        </pc:spChg>
        <pc:spChg chg="mod">
          <ac:chgData name="Alex Soriano" userId="S::as20k@fsu.edu::72b4b309-8b8b-44e1-92d2-8b49f6a9b76a" providerId="AD" clId="Web-{D511A7EA-0606-4CBE-ACC6-D3CBE6290CF5}" dt="2024-03-22T18:44:19.455" v="148" actId="1076"/>
          <ac:spMkLst>
            <pc:docMk/>
            <pc:sldMk cId="1791205308" sldId="257"/>
            <ac:spMk id="1050" creationId="{D111EBC8-937E-EC77-4D9B-DC4F70211C54}"/>
          </ac:spMkLst>
        </pc:spChg>
        <pc:spChg chg="mod">
          <ac:chgData name="Alex Soriano" userId="S::as20k@fsu.edu::72b4b309-8b8b-44e1-92d2-8b49f6a9b76a" providerId="AD" clId="Web-{D511A7EA-0606-4CBE-ACC6-D3CBE6290CF5}" dt="2024-03-22T18:44:19.455" v="149" actId="1076"/>
          <ac:spMkLst>
            <pc:docMk/>
            <pc:sldMk cId="1791205308" sldId="257"/>
            <ac:spMk id="1052" creationId="{1A7CBA92-245E-2BA4-4BC9-B79B7D995116}"/>
          </ac:spMkLst>
        </pc:spChg>
        <pc:spChg chg="mod">
          <ac:chgData name="Alex Soriano" userId="S::as20k@fsu.edu::72b4b309-8b8b-44e1-92d2-8b49f6a9b76a" providerId="AD" clId="Web-{D511A7EA-0606-4CBE-ACC6-D3CBE6290CF5}" dt="2024-03-22T18:44:34.050" v="152" actId="14100"/>
          <ac:spMkLst>
            <pc:docMk/>
            <pc:sldMk cId="1791205308" sldId="257"/>
            <ac:spMk id="1056" creationId="{8ACCDBD3-410E-2B20-9E35-A5CD83768884}"/>
          </ac:spMkLst>
        </pc:spChg>
        <pc:spChg chg="mod">
          <ac:chgData name="Alex Soriano" userId="S::as20k@fsu.edu::72b4b309-8b8b-44e1-92d2-8b49f6a9b76a" providerId="AD" clId="Web-{D511A7EA-0606-4CBE-ACC6-D3CBE6290CF5}" dt="2024-03-22T18:43:42.125" v="137" actId="1076"/>
          <ac:spMkLst>
            <pc:docMk/>
            <pc:sldMk cId="1791205308" sldId="257"/>
            <ac:spMk id="1058" creationId="{64B512DC-AEF0-B412-3064-6D9D0C1D3A1A}"/>
          </ac:spMkLst>
        </pc:spChg>
        <pc:grpChg chg="mod">
          <ac:chgData name="Alex Soriano" userId="S::as20k@fsu.edu::72b4b309-8b8b-44e1-92d2-8b49f6a9b76a" providerId="AD" clId="Web-{D511A7EA-0606-4CBE-ACC6-D3CBE6290CF5}" dt="2024-03-22T18:45:30.036" v="153" actId="1076"/>
          <ac:grpSpMkLst>
            <pc:docMk/>
            <pc:sldMk cId="1791205308" sldId="257"/>
            <ac:grpSpMk id="18" creationId="{19D7A41A-F953-CD23-050F-E55A0B8985E9}"/>
          </ac:grpSpMkLst>
        </pc:grpChg>
        <pc:picChg chg="mod">
          <ac:chgData name="Alex Soriano" userId="S::as20k@fsu.edu::72b4b309-8b8b-44e1-92d2-8b49f6a9b76a" providerId="AD" clId="Web-{D511A7EA-0606-4CBE-ACC6-D3CBE6290CF5}" dt="2024-03-22T18:44:19.455" v="150" actId="1076"/>
          <ac:picMkLst>
            <pc:docMk/>
            <pc:sldMk cId="1791205308" sldId="257"/>
            <ac:picMk id="1064" creationId="{5DC20F83-3FEF-5A95-9D7E-0DB1F9D64779}"/>
          </ac:picMkLst>
        </pc:picChg>
        <pc:picChg chg="mod">
          <ac:chgData name="Alex Soriano" userId="S::as20k@fsu.edu::72b4b309-8b8b-44e1-92d2-8b49f6a9b76a" providerId="AD" clId="Web-{D511A7EA-0606-4CBE-ACC6-D3CBE6290CF5}" dt="2024-03-22T18:44:19.455" v="151" actId="1076"/>
          <ac:picMkLst>
            <pc:docMk/>
            <pc:sldMk cId="1791205308" sldId="257"/>
            <ac:picMk id="1065" creationId="{9C6D411B-3CFB-EC7B-975A-D9A4B78F907B}"/>
          </ac:picMkLst>
        </pc:picChg>
      </pc:sldChg>
    </pc:docChg>
  </pc:docChgLst>
  <pc:docChgLst>
    <pc:chgData name="Alex Soriano" userId="S::as20k@fsu.edu::72b4b309-8b8b-44e1-92d2-8b49f6a9b76a" providerId="AD" clId="Web-{91F8F84D-FFD6-4D0B-AEBA-B02C99C6EF5A}"/>
    <pc:docChg chg="modSld sldOrd">
      <pc:chgData name="Alex Soriano" userId="S::as20k@fsu.edu::72b4b309-8b8b-44e1-92d2-8b49f6a9b76a" providerId="AD" clId="Web-{91F8F84D-FFD6-4D0B-AEBA-B02C99C6EF5A}" dt="2024-03-22T20:22:33.269" v="288" actId="20577"/>
      <pc:docMkLst>
        <pc:docMk/>
      </pc:docMkLst>
      <pc:sldChg chg="ord">
        <pc:chgData name="Alex Soriano" userId="S::as20k@fsu.edu::72b4b309-8b8b-44e1-92d2-8b49f6a9b76a" providerId="AD" clId="Web-{91F8F84D-FFD6-4D0B-AEBA-B02C99C6EF5A}" dt="2024-03-22T19:39:14.039" v="96"/>
        <pc:sldMkLst>
          <pc:docMk/>
          <pc:sldMk cId="541853025" sldId="256"/>
        </pc:sldMkLst>
      </pc:sldChg>
      <pc:sldChg chg="addSp delSp modSp">
        <pc:chgData name="Alex Soriano" userId="S::as20k@fsu.edu::72b4b309-8b8b-44e1-92d2-8b49f6a9b76a" providerId="AD" clId="Web-{91F8F84D-FFD6-4D0B-AEBA-B02C99C6EF5A}" dt="2024-03-22T20:22:33.269" v="288" actId="20577"/>
        <pc:sldMkLst>
          <pc:docMk/>
          <pc:sldMk cId="1791205308" sldId="257"/>
        </pc:sldMkLst>
        <pc:spChg chg="add del">
          <ac:chgData name="Alex Soriano" userId="S::as20k@fsu.edu::72b4b309-8b8b-44e1-92d2-8b49f6a9b76a" providerId="AD" clId="Web-{91F8F84D-FFD6-4D0B-AEBA-B02C99C6EF5A}" dt="2024-03-22T19:13:59.552" v="1"/>
          <ac:spMkLst>
            <pc:docMk/>
            <pc:sldMk cId="1791205308" sldId="257"/>
            <ac:spMk id="4" creationId="{FD603A83-3C9A-D0ED-AB28-0195227AB2C8}"/>
          </ac:spMkLst>
        </pc:spChg>
        <pc:spChg chg="add mod">
          <ac:chgData name="Alex Soriano" userId="S::as20k@fsu.edu::72b4b309-8b8b-44e1-92d2-8b49f6a9b76a" providerId="AD" clId="Web-{91F8F84D-FFD6-4D0B-AEBA-B02C99C6EF5A}" dt="2024-03-22T19:17:29.213" v="37" actId="20577"/>
          <ac:spMkLst>
            <pc:docMk/>
            <pc:sldMk cId="1791205308" sldId="257"/>
            <ac:spMk id="10" creationId="{1A23E80E-85E2-C4D0-9B60-CB60105EDD44}"/>
          </ac:spMkLst>
        </pc:spChg>
        <pc:spChg chg="mod">
          <ac:chgData name="Alex Soriano" userId="S::as20k@fsu.edu::72b4b309-8b8b-44e1-92d2-8b49f6a9b76a" providerId="AD" clId="Web-{91F8F84D-FFD6-4D0B-AEBA-B02C99C6EF5A}" dt="2024-03-22T19:54:41.138" v="109" actId="1076"/>
          <ac:spMkLst>
            <pc:docMk/>
            <pc:sldMk cId="1791205308" sldId="257"/>
            <ac:spMk id="32" creationId="{617BBA6D-679E-A00D-B2E8-AEEBA2754089}"/>
          </ac:spMkLst>
        </pc:spChg>
        <pc:spChg chg="mod">
          <ac:chgData name="Alex Soriano" userId="S::as20k@fsu.edu::72b4b309-8b8b-44e1-92d2-8b49f6a9b76a" providerId="AD" clId="Web-{91F8F84D-FFD6-4D0B-AEBA-B02C99C6EF5A}" dt="2024-03-22T20:00:35.599" v="116" actId="14100"/>
          <ac:spMkLst>
            <pc:docMk/>
            <pc:sldMk cId="1791205308" sldId="257"/>
            <ac:spMk id="33" creationId="{9DD82007-AAC8-F0D2-C794-B22A2DFBBD73}"/>
          </ac:spMkLst>
        </pc:spChg>
        <pc:spChg chg="mod">
          <ac:chgData name="Alex Soriano" userId="S::as20k@fsu.edu::72b4b309-8b8b-44e1-92d2-8b49f6a9b76a" providerId="AD" clId="Web-{91F8F84D-FFD6-4D0B-AEBA-B02C99C6EF5A}" dt="2024-03-22T19:54:41.169" v="110" actId="1076"/>
          <ac:spMkLst>
            <pc:docMk/>
            <pc:sldMk cId="1791205308" sldId="257"/>
            <ac:spMk id="34" creationId="{B316E319-D9B0-20CF-D3C9-40E5C7F25F0E}"/>
          </ac:spMkLst>
        </pc:spChg>
        <pc:spChg chg="add mod">
          <ac:chgData name="Alex Soriano" userId="S::as20k@fsu.edu::72b4b309-8b8b-44e1-92d2-8b49f6a9b76a" providerId="AD" clId="Web-{91F8F84D-FFD6-4D0B-AEBA-B02C99C6EF5A}" dt="2024-03-22T20:21:34.408" v="284" actId="1076"/>
          <ac:spMkLst>
            <pc:docMk/>
            <pc:sldMk cId="1791205308" sldId="257"/>
            <ac:spMk id="36" creationId="{D7E7E0B1-F332-AD05-A6FA-723CB7B033B3}"/>
          </ac:spMkLst>
        </pc:spChg>
        <pc:spChg chg="add mod topLvl">
          <ac:chgData name="Alex Soriano" userId="S::as20k@fsu.edu::72b4b309-8b8b-44e1-92d2-8b49f6a9b76a" providerId="AD" clId="Web-{91F8F84D-FFD6-4D0B-AEBA-B02C99C6EF5A}" dt="2024-03-22T20:15:43.760" v="278" actId="14100"/>
          <ac:spMkLst>
            <pc:docMk/>
            <pc:sldMk cId="1791205308" sldId="257"/>
            <ac:spMk id="38" creationId="{2B1EDC59-9FAE-4712-9979-783E1D21FD44}"/>
          </ac:spMkLst>
        </pc:spChg>
        <pc:spChg chg="mod">
          <ac:chgData name="Alex Soriano" userId="S::as20k@fsu.edu::72b4b309-8b8b-44e1-92d2-8b49f6a9b76a" providerId="AD" clId="Web-{91F8F84D-FFD6-4D0B-AEBA-B02C99C6EF5A}" dt="2024-03-22T20:08:06.390" v="224" actId="1076"/>
          <ac:spMkLst>
            <pc:docMk/>
            <pc:sldMk cId="1791205308" sldId="257"/>
            <ac:spMk id="1154" creationId="{0E97EC0E-EB73-5C1B-2D8B-60B8A56BDA86}"/>
          </ac:spMkLst>
        </pc:spChg>
        <pc:spChg chg="mod topLvl">
          <ac:chgData name="Alex Soriano" userId="S::as20k@fsu.edu::72b4b309-8b8b-44e1-92d2-8b49f6a9b76a" providerId="AD" clId="Web-{91F8F84D-FFD6-4D0B-AEBA-B02C99C6EF5A}" dt="2024-03-22T20:08:06.406" v="225" actId="1076"/>
          <ac:spMkLst>
            <pc:docMk/>
            <pc:sldMk cId="1791205308" sldId="257"/>
            <ac:spMk id="1155" creationId="{79350177-67B2-D71B-6F8F-AD5D2355D2D4}"/>
          </ac:spMkLst>
        </pc:spChg>
        <pc:spChg chg="mod">
          <ac:chgData name="Alex Soriano" userId="S::as20k@fsu.edu::72b4b309-8b8b-44e1-92d2-8b49f6a9b76a" providerId="AD" clId="Web-{91F8F84D-FFD6-4D0B-AEBA-B02C99C6EF5A}" dt="2024-03-22T20:22:33.269" v="288" actId="20577"/>
          <ac:spMkLst>
            <pc:docMk/>
            <pc:sldMk cId="1791205308" sldId="257"/>
            <ac:spMk id="1156" creationId="{FC5897C8-B110-82C7-A001-3EDA802FEF69}"/>
          </ac:spMkLst>
        </pc:spChg>
        <pc:spChg chg="mod">
          <ac:chgData name="Alex Soriano" userId="S::as20k@fsu.edu::72b4b309-8b8b-44e1-92d2-8b49f6a9b76a" providerId="AD" clId="Web-{91F8F84D-FFD6-4D0B-AEBA-B02C99C6EF5A}" dt="2024-03-22T20:08:06.500" v="228" actId="1076"/>
          <ac:spMkLst>
            <pc:docMk/>
            <pc:sldMk cId="1791205308" sldId="257"/>
            <ac:spMk id="1160" creationId="{02585294-49FA-CE61-8DC2-2E79417D5082}"/>
          </ac:spMkLst>
        </pc:spChg>
        <pc:grpChg chg="add del">
          <ac:chgData name="Alex Soriano" userId="S::as20k@fsu.edu::72b4b309-8b8b-44e1-92d2-8b49f6a9b76a" providerId="AD" clId="Web-{91F8F84D-FFD6-4D0B-AEBA-B02C99C6EF5A}" dt="2024-03-22T19:50:14.851" v="99"/>
          <ac:grpSpMkLst>
            <pc:docMk/>
            <pc:sldMk cId="1791205308" sldId="257"/>
            <ac:grpSpMk id="2" creationId="{19CA9780-3A3B-308E-A02E-76A4D0272A8D}"/>
          </ac:grpSpMkLst>
        </pc:grpChg>
        <pc:grpChg chg="add mod">
          <ac:chgData name="Alex Soriano" userId="S::as20k@fsu.edu::72b4b309-8b8b-44e1-92d2-8b49f6a9b76a" providerId="AD" clId="Web-{91F8F84D-FFD6-4D0B-AEBA-B02C99C6EF5A}" dt="2024-03-22T20:21:34.314" v="281" actId="1076"/>
          <ac:grpSpMkLst>
            <pc:docMk/>
            <pc:sldMk cId="1791205308" sldId="257"/>
            <ac:grpSpMk id="10" creationId="{DAEC8083-40B2-A6D8-BB6D-F8E0FCE948C9}"/>
          </ac:grpSpMkLst>
        </pc:grpChg>
        <pc:grpChg chg="add mod">
          <ac:chgData name="Alex Soriano" userId="S::as20k@fsu.edu::72b4b309-8b8b-44e1-92d2-8b49f6a9b76a" providerId="AD" clId="Web-{91F8F84D-FFD6-4D0B-AEBA-B02C99C6EF5A}" dt="2024-03-22T20:21:34.346" v="282" actId="1076"/>
          <ac:grpSpMkLst>
            <pc:docMk/>
            <pc:sldMk cId="1791205308" sldId="257"/>
            <ac:grpSpMk id="13" creationId="{7DD329F3-7B4B-ABE0-AE8C-1D72352F0E44}"/>
          </ac:grpSpMkLst>
        </pc:grpChg>
        <pc:grpChg chg="add mod">
          <ac:chgData name="Alex Soriano" userId="S::as20k@fsu.edu::72b4b309-8b8b-44e1-92d2-8b49f6a9b76a" providerId="AD" clId="Web-{91F8F84D-FFD6-4D0B-AEBA-B02C99C6EF5A}" dt="2024-03-22T20:21:34.377" v="283" actId="1076"/>
          <ac:grpSpMkLst>
            <pc:docMk/>
            <pc:sldMk cId="1791205308" sldId="257"/>
            <ac:grpSpMk id="28" creationId="{D26D1BE7-96EA-2AAF-7922-1F41A378DE72}"/>
          </ac:grpSpMkLst>
        </pc:grpChg>
        <pc:grpChg chg="add del">
          <ac:chgData name="Alex Soriano" userId="S::as20k@fsu.edu::72b4b309-8b8b-44e1-92d2-8b49f6a9b76a" providerId="AD" clId="Web-{91F8F84D-FFD6-4D0B-AEBA-B02C99C6EF5A}" dt="2024-03-22T20:13:24.460" v="255"/>
          <ac:grpSpMkLst>
            <pc:docMk/>
            <pc:sldMk cId="1791205308" sldId="257"/>
            <ac:grpSpMk id="58" creationId="{D568A0BF-223D-3625-129D-322E85093E8A}"/>
          </ac:grpSpMkLst>
        </pc:grpChg>
        <pc:grpChg chg="add mod">
          <ac:chgData name="Alex Soriano" userId="S::as20k@fsu.edu::72b4b309-8b8b-44e1-92d2-8b49f6a9b76a" providerId="AD" clId="Web-{91F8F84D-FFD6-4D0B-AEBA-B02C99C6EF5A}" dt="2024-03-22T20:21:34.439" v="285" actId="1076"/>
          <ac:grpSpMkLst>
            <pc:docMk/>
            <pc:sldMk cId="1791205308" sldId="257"/>
            <ac:grpSpMk id="59" creationId="{63782419-55DE-3BC0-B412-59F3ED29FF21}"/>
          </ac:grpSpMkLst>
        </pc:grpChg>
        <pc:picChg chg="add mod topLvl">
          <ac:chgData name="Alex Soriano" userId="S::as20k@fsu.edu::72b4b309-8b8b-44e1-92d2-8b49f6a9b76a" providerId="AD" clId="Web-{91F8F84D-FFD6-4D0B-AEBA-B02C99C6EF5A}" dt="2024-03-22T20:15:43.775" v="279" actId="14100"/>
          <ac:picMkLst>
            <pc:docMk/>
            <pc:sldMk cId="1791205308" sldId="257"/>
            <ac:picMk id="55" creationId="{211DB80A-B13A-BA1A-6E0F-9C03A00878F1}"/>
          </ac:picMkLst>
        </pc:picChg>
        <pc:picChg chg="add mod">
          <ac:chgData name="Alex Soriano" userId="S::as20k@fsu.edu::72b4b309-8b8b-44e1-92d2-8b49f6a9b76a" providerId="AD" clId="Web-{91F8F84D-FFD6-4D0B-AEBA-B02C99C6EF5A}" dt="2024-03-22T20:21:34.455" v="286" actId="1076"/>
          <ac:picMkLst>
            <pc:docMk/>
            <pc:sldMk cId="1791205308" sldId="257"/>
            <ac:picMk id="57" creationId="{B550DAE0-3DB0-5F5A-0CE7-69D13A1F4EFC}"/>
          </ac:picMkLst>
        </pc:picChg>
        <pc:picChg chg="mod topLvl">
          <ac:chgData name="Alex Soriano" userId="S::as20k@fsu.edu::72b4b309-8b8b-44e1-92d2-8b49f6a9b76a" providerId="AD" clId="Web-{91F8F84D-FFD6-4D0B-AEBA-B02C99C6EF5A}" dt="2024-03-22T20:08:06.437" v="226" actId="1076"/>
          <ac:picMkLst>
            <pc:docMk/>
            <pc:sldMk cId="1791205308" sldId="257"/>
            <ac:picMk id="1158" creationId="{B264E658-FFF1-6EA4-12B6-9CC8A60568C9}"/>
          </ac:picMkLst>
        </pc:picChg>
        <pc:picChg chg="mod">
          <ac:chgData name="Alex Soriano" userId="S::as20k@fsu.edu::72b4b309-8b8b-44e1-92d2-8b49f6a9b76a" providerId="AD" clId="Web-{91F8F84D-FFD6-4D0B-AEBA-B02C99C6EF5A}" dt="2024-03-22T20:08:06.468" v="227" actId="1076"/>
          <ac:picMkLst>
            <pc:docMk/>
            <pc:sldMk cId="1791205308" sldId="257"/>
            <ac:picMk id="1159" creationId="{E1A0B585-C30E-1DC1-9FA1-00841AE4AD65}"/>
          </ac:picMkLst>
        </pc:picChg>
        <pc:picChg chg="mod">
          <ac:chgData name="Alex Soriano" userId="S::as20k@fsu.edu::72b4b309-8b8b-44e1-92d2-8b49f6a9b76a" providerId="AD" clId="Web-{91F8F84D-FFD6-4D0B-AEBA-B02C99C6EF5A}" dt="2024-03-22T20:08:06.515" v="229" actId="1076"/>
          <ac:picMkLst>
            <pc:docMk/>
            <pc:sldMk cId="1791205308" sldId="257"/>
            <ac:picMk id="1161" creationId="{8AB06735-D5AC-53C8-ADB9-2DEF6A50B560}"/>
          </ac:picMkLst>
        </pc:picChg>
      </pc:sldChg>
    </pc:docChg>
  </pc:docChgLst>
  <pc:docChgLst>
    <pc:chgData name="Kyle Joseph Lozano" userId="S::kjl18bj@fsu.edu::39b5438c-525b-466a-acc8-3e5c00bcf752" providerId="AD" clId="Web-{FC05442F-CD9A-44D8-8F9D-D478C51A2507}"/>
    <pc:docChg chg="modSld">
      <pc:chgData name="Kyle Joseph Lozano" userId="S::kjl18bj@fsu.edu::39b5438c-525b-466a-acc8-3e5c00bcf752" providerId="AD" clId="Web-{FC05442F-CD9A-44D8-8F9D-D478C51A2507}" dt="2023-12-03T20:31:17.581" v="186"/>
      <pc:docMkLst>
        <pc:docMk/>
      </pc:docMkLst>
      <pc:sldChg chg="addSp delSp modSp">
        <pc:chgData name="Kyle Joseph Lozano" userId="S::kjl18bj@fsu.edu::39b5438c-525b-466a-acc8-3e5c00bcf752" providerId="AD" clId="Web-{FC05442F-CD9A-44D8-8F9D-D478C51A2507}" dt="2023-12-03T20:31:17.581" v="186"/>
        <pc:sldMkLst>
          <pc:docMk/>
          <pc:sldMk cId="541853025" sldId="256"/>
        </pc:sldMkLst>
        <pc:spChg chg="add del mod">
          <ac:chgData name="Kyle Joseph Lozano" userId="S::kjl18bj@fsu.edu::39b5438c-525b-466a-acc8-3e5c00bcf752" providerId="AD" clId="Web-{FC05442F-CD9A-44D8-8F9D-D478C51A2507}" dt="2023-12-03T20:10:21.280" v="17"/>
          <ac:spMkLst>
            <pc:docMk/>
            <pc:sldMk cId="541853025" sldId="256"/>
            <ac:spMk id="46" creationId="{D6D34BBB-E8CE-CD29-8F33-F59EDAE579EC}"/>
          </ac:spMkLst>
        </pc:spChg>
        <pc:spChg chg="add mod">
          <ac:chgData name="Kyle Joseph Lozano" userId="S::kjl18bj@fsu.edu::39b5438c-525b-466a-acc8-3e5c00bcf752" providerId="AD" clId="Web-{FC05442F-CD9A-44D8-8F9D-D478C51A2507}" dt="2023-12-03T20:20:46.579" v="95" actId="20577"/>
          <ac:spMkLst>
            <pc:docMk/>
            <pc:sldMk cId="541853025" sldId="256"/>
            <ac:spMk id="1044" creationId="{5DEB2264-2E40-23F9-E66E-3C3CCA1C4F87}"/>
          </ac:spMkLst>
        </pc:spChg>
        <pc:spChg chg="add mod ord">
          <ac:chgData name="Kyle Joseph Lozano" userId="S::kjl18bj@fsu.edu::39b5438c-525b-466a-acc8-3e5c00bcf752" providerId="AD" clId="Web-{FC05442F-CD9A-44D8-8F9D-D478C51A2507}" dt="2023-12-03T20:27:29.887" v="173"/>
          <ac:spMkLst>
            <pc:docMk/>
            <pc:sldMk cId="541853025" sldId="256"/>
            <ac:spMk id="1045" creationId="{1FDFC7F6-D69B-E80E-DD02-A1359C0B349C}"/>
          </ac:spMkLst>
        </pc:spChg>
        <pc:spChg chg="add mod">
          <ac:chgData name="Kyle Joseph Lozano" userId="S::kjl18bj@fsu.edu::39b5438c-525b-466a-acc8-3e5c00bcf752" providerId="AD" clId="Web-{FC05442F-CD9A-44D8-8F9D-D478C51A2507}" dt="2023-12-03T20:27:29.918" v="174"/>
          <ac:spMkLst>
            <pc:docMk/>
            <pc:sldMk cId="541853025" sldId="256"/>
            <ac:spMk id="1058" creationId="{1B8E03E1-12DF-4FB5-92BD-C5CDCA76AE25}"/>
          </ac:spMkLst>
        </pc:spChg>
        <pc:spChg chg="add mod">
          <ac:chgData name="Kyle Joseph Lozano" userId="S::kjl18bj@fsu.edu::39b5438c-525b-466a-acc8-3e5c00bcf752" providerId="AD" clId="Web-{FC05442F-CD9A-44D8-8F9D-D478C51A2507}" dt="2023-12-03T20:25:06.461" v="150" actId="1076"/>
          <ac:spMkLst>
            <pc:docMk/>
            <pc:sldMk cId="541853025" sldId="256"/>
            <ac:spMk id="1059" creationId="{5911278A-8790-E713-A3C4-CF44CE01367F}"/>
          </ac:spMkLst>
        </pc:spChg>
        <pc:spChg chg="add mod">
          <ac:chgData name="Kyle Joseph Lozano" userId="S::kjl18bj@fsu.edu::39b5438c-525b-466a-acc8-3e5c00bcf752" providerId="AD" clId="Web-{FC05442F-CD9A-44D8-8F9D-D478C51A2507}" dt="2023-12-03T20:27:29.934" v="175"/>
          <ac:spMkLst>
            <pc:docMk/>
            <pc:sldMk cId="541853025" sldId="256"/>
            <ac:spMk id="1060" creationId="{99370119-3FF1-CA36-C998-946C2438B8AE}"/>
          </ac:spMkLst>
        </pc:spChg>
        <pc:spChg chg="add mod">
          <ac:chgData name="Kyle Joseph Lozano" userId="S::kjl18bj@fsu.edu::39b5438c-525b-466a-acc8-3e5c00bcf752" providerId="AD" clId="Web-{FC05442F-CD9A-44D8-8F9D-D478C51A2507}" dt="2023-12-03T20:25:22.524" v="158" actId="1076"/>
          <ac:spMkLst>
            <pc:docMk/>
            <pc:sldMk cId="541853025" sldId="256"/>
            <ac:spMk id="1061" creationId="{30B31E76-5FE1-C656-4045-8FD327A4E71D}"/>
          </ac:spMkLst>
        </pc:spChg>
        <pc:spChg chg="add mod">
          <ac:chgData name="Kyle Joseph Lozano" userId="S::kjl18bj@fsu.edu::39b5438c-525b-466a-acc8-3e5c00bcf752" providerId="AD" clId="Web-{FC05442F-CD9A-44D8-8F9D-D478C51A2507}" dt="2023-12-03T20:31:17.549" v="185"/>
          <ac:spMkLst>
            <pc:docMk/>
            <pc:sldMk cId="541853025" sldId="256"/>
            <ac:spMk id="1062" creationId="{772214D5-E70A-9A1B-0142-3F58A8C1C533}"/>
          </ac:spMkLst>
        </pc:spChg>
        <pc:spChg chg="add mod">
          <ac:chgData name="Kyle Joseph Lozano" userId="S::kjl18bj@fsu.edu::39b5438c-525b-466a-acc8-3e5c00bcf752" providerId="AD" clId="Web-{FC05442F-CD9A-44D8-8F9D-D478C51A2507}" dt="2023-12-03T20:31:17.581" v="186"/>
          <ac:spMkLst>
            <pc:docMk/>
            <pc:sldMk cId="541853025" sldId="256"/>
            <ac:spMk id="1063" creationId="{1FB7DE85-FF1F-253F-C94B-0EAFFC47EF9B}"/>
          </ac:spMkLst>
        </pc:spChg>
        <pc:spChg chg="mod">
          <ac:chgData name="Kyle Joseph Lozano" userId="S::kjl18bj@fsu.edu::39b5438c-525b-466a-acc8-3e5c00bcf752" providerId="AD" clId="Web-{FC05442F-CD9A-44D8-8F9D-D478C51A2507}" dt="2023-12-03T20:30:38.642" v="184" actId="1076"/>
          <ac:spMkLst>
            <pc:docMk/>
            <pc:sldMk cId="541853025" sldId="256"/>
            <ac:spMk id="1071" creationId="{758F4C96-4DD5-78E9-B9F3-2DAAF93BC322}"/>
          </ac:spMkLst>
        </pc:spChg>
        <pc:picChg chg="add mod">
          <ac:chgData name="Kyle Joseph Lozano" userId="S::kjl18bj@fsu.edu::39b5438c-525b-466a-acc8-3e5c00bcf752" providerId="AD" clId="Web-{FC05442F-CD9A-44D8-8F9D-D478C51A2507}" dt="2023-12-03T20:30:12.735" v="182" actId="1076"/>
          <ac:picMkLst>
            <pc:docMk/>
            <pc:sldMk cId="541853025" sldId="256"/>
            <ac:picMk id="45" creationId="{CB8ECED1-42E8-D045-3C7A-409DD53D6BA8}"/>
          </ac:picMkLst>
        </pc:picChg>
        <pc:picChg chg="add mod">
          <ac:chgData name="Kyle Joseph Lozano" userId="S::kjl18bj@fsu.edu::39b5438c-525b-466a-acc8-3e5c00bcf752" providerId="AD" clId="Web-{FC05442F-CD9A-44D8-8F9D-D478C51A2507}" dt="2023-12-03T20:25:06.524" v="152" actId="1076"/>
          <ac:picMkLst>
            <pc:docMk/>
            <pc:sldMk cId="541853025" sldId="256"/>
            <ac:picMk id="47" creationId="{F1FC93F6-6B65-81AB-A7F9-969AB504778B}"/>
          </ac:picMkLst>
        </pc:picChg>
        <pc:picChg chg="add mod">
          <ac:chgData name="Kyle Joseph Lozano" userId="S::kjl18bj@fsu.edu::39b5438c-525b-466a-acc8-3e5c00bcf752" providerId="AD" clId="Web-{FC05442F-CD9A-44D8-8F9D-D478C51A2507}" dt="2023-12-03T20:30:14.829" v="183" actId="1076"/>
          <ac:picMkLst>
            <pc:docMk/>
            <pc:sldMk cId="541853025" sldId="256"/>
            <ac:picMk id="48" creationId="{A8A48E3A-EE9A-AADA-9129-5BE125E76CA5}"/>
          </ac:picMkLst>
        </pc:picChg>
        <pc:picChg chg="add mod">
          <ac:chgData name="Kyle Joseph Lozano" userId="S::kjl18bj@fsu.edu::39b5438c-525b-466a-acc8-3e5c00bcf752" providerId="AD" clId="Web-{FC05442F-CD9A-44D8-8F9D-D478C51A2507}" dt="2023-12-03T20:24:10.960" v="148" actId="1076"/>
          <ac:picMkLst>
            <pc:docMk/>
            <pc:sldMk cId="541853025" sldId="256"/>
            <ac:picMk id="1032" creationId="{858E8257-974A-26DF-F380-549EC0AEF39E}"/>
          </ac:picMkLst>
        </pc:picChg>
        <pc:picChg chg="add mod">
          <ac:chgData name="Kyle Joseph Lozano" userId="S::kjl18bj@fsu.edu::39b5438c-525b-466a-acc8-3e5c00bcf752" providerId="AD" clId="Web-{FC05442F-CD9A-44D8-8F9D-D478C51A2507}" dt="2023-12-03T20:24:10.756" v="142" actId="1076"/>
          <ac:picMkLst>
            <pc:docMk/>
            <pc:sldMk cId="541853025" sldId="256"/>
            <ac:picMk id="1033" creationId="{10E6F13E-54D2-E5D1-FFCF-28BB5204FA39}"/>
          </ac:picMkLst>
        </pc:picChg>
        <pc:picChg chg="add mod">
          <ac:chgData name="Kyle Joseph Lozano" userId="S::kjl18bj@fsu.edu::39b5438c-525b-466a-acc8-3e5c00bcf752" providerId="AD" clId="Web-{FC05442F-CD9A-44D8-8F9D-D478C51A2507}" dt="2023-12-03T20:29:12.483" v="181" actId="1076"/>
          <ac:picMkLst>
            <pc:docMk/>
            <pc:sldMk cId="541853025" sldId="256"/>
            <ac:picMk id="1056" creationId="{F130F328-792F-139D-63EB-295F501612B6}"/>
          </ac:picMkLst>
        </pc:picChg>
        <pc:picChg chg="add mod">
          <ac:chgData name="Kyle Joseph Lozano" userId="S::kjl18bj@fsu.edu::39b5438c-525b-466a-acc8-3e5c00bcf752" providerId="AD" clId="Web-{FC05442F-CD9A-44D8-8F9D-D478C51A2507}" dt="2023-12-03T20:29:06.374" v="180" actId="1076"/>
          <ac:picMkLst>
            <pc:docMk/>
            <pc:sldMk cId="541853025" sldId="256"/>
            <ac:picMk id="1057" creationId="{7C5DE257-C48A-7D23-F869-58BECE384513}"/>
          </ac:picMkLst>
        </pc:picChg>
      </pc:sldChg>
    </pc:docChg>
  </pc:docChgLst>
  <pc:docChgLst>
    <pc:chgData name="Kyle Joseph Lozano" userId="S::kjl18bj@fsu.edu::39b5438c-525b-466a-acc8-3e5c00bcf752" providerId="AD" clId="Web-{63A25D76-5AB1-43E1-BD55-909B9936AAA1}"/>
    <pc:docChg chg="modSld">
      <pc:chgData name="Kyle Joseph Lozano" userId="S::kjl18bj@fsu.edu::39b5438c-525b-466a-acc8-3e5c00bcf752" providerId="AD" clId="Web-{63A25D76-5AB1-43E1-BD55-909B9936AAA1}" dt="2023-12-03T20:35:13.175" v="2"/>
      <pc:docMkLst>
        <pc:docMk/>
      </pc:docMkLst>
      <pc:sldChg chg="modSp">
        <pc:chgData name="Kyle Joseph Lozano" userId="S::kjl18bj@fsu.edu::39b5438c-525b-466a-acc8-3e5c00bcf752" providerId="AD" clId="Web-{63A25D76-5AB1-43E1-BD55-909B9936AAA1}" dt="2023-12-03T20:35:13.175" v="2"/>
        <pc:sldMkLst>
          <pc:docMk/>
          <pc:sldMk cId="541853025" sldId="256"/>
        </pc:sldMkLst>
        <pc:picChg chg="mod">
          <ac:chgData name="Kyle Joseph Lozano" userId="S::kjl18bj@fsu.edu::39b5438c-525b-466a-acc8-3e5c00bcf752" providerId="AD" clId="Web-{63A25D76-5AB1-43E1-BD55-909B9936AAA1}" dt="2023-12-03T20:35:06.862" v="1"/>
          <ac:picMkLst>
            <pc:docMk/>
            <pc:sldMk cId="541853025" sldId="256"/>
            <ac:picMk id="45" creationId="{CB8ECED1-42E8-D045-3C7A-409DD53D6BA8}"/>
          </ac:picMkLst>
        </pc:picChg>
        <pc:picChg chg="mod">
          <ac:chgData name="Kyle Joseph Lozano" userId="S::kjl18bj@fsu.edu::39b5438c-525b-466a-acc8-3e5c00bcf752" providerId="AD" clId="Web-{63A25D76-5AB1-43E1-BD55-909B9936AAA1}" dt="2023-12-03T20:35:13.175" v="2"/>
          <ac:picMkLst>
            <pc:docMk/>
            <pc:sldMk cId="541853025" sldId="256"/>
            <ac:picMk id="47" creationId="{F1FC93F6-6B65-81AB-A7F9-969AB504778B}"/>
          </ac:picMkLst>
        </pc:picChg>
        <pc:picChg chg="mod">
          <ac:chgData name="Kyle Joseph Lozano" userId="S::kjl18bj@fsu.edu::39b5438c-525b-466a-acc8-3e5c00bcf752" providerId="AD" clId="Web-{63A25D76-5AB1-43E1-BD55-909B9936AAA1}" dt="2023-12-03T20:34:58.253" v="0"/>
          <ac:picMkLst>
            <pc:docMk/>
            <pc:sldMk cId="541853025" sldId="256"/>
            <ac:picMk id="48" creationId="{A8A48E3A-EE9A-AADA-9129-5BE125E76CA5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C5E156-E5B7-48E6-91FC-5BDA734E6680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7D10A7-E43A-4CED-B251-F39E3E5309FE}">
      <dgm:prSet phldrT="[Text]"/>
      <dgm:spPr>
        <a:solidFill>
          <a:srgbClr val="697688"/>
        </a:solidFill>
        <a:ln w="38100">
          <a:solidFill>
            <a:schemeClr val="tx1"/>
          </a:solidFill>
        </a:ln>
      </dgm:spPr>
      <dgm:t>
        <a:bodyPr/>
        <a:lstStyle/>
        <a:p>
          <a:pPr rtl="0"/>
          <a:r>
            <a:rPr lang="en-US">
              <a:solidFill>
                <a:schemeClr val="tx1"/>
              </a:solidFill>
            </a:rPr>
            <a:t>F1TENTH</a:t>
          </a:r>
          <a:r>
            <a:rPr lang="en-US">
              <a:solidFill>
                <a:schemeClr val="tx1"/>
              </a:solidFill>
              <a:latin typeface="Calibri Light" panose="020F0302020204030204"/>
            </a:rPr>
            <a:t> Body</a:t>
          </a:r>
          <a:endParaRPr lang="en-US">
            <a:solidFill>
              <a:schemeClr val="tx1"/>
            </a:solidFill>
          </a:endParaRPr>
        </a:p>
      </dgm:t>
    </dgm:pt>
    <dgm:pt modelId="{3C91B126-9916-49AC-AA12-B62749D56774}" type="parTrans" cxnId="{C295075C-A165-4063-BE2E-849E1944CB26}">
      <dgm:prSet/>
      <dgm:spPr/>
      <dgm:t>
        <a:bodyPr/>
        <a:lstStyle/>
        <a:p>
          <a:endParaRPr lang="en-US"/>
        </a:p>
      </dgm:t>
    </dgm:pt>
    <dgm:pt modelId="{88AFE221-6F93-4F03-B0C0-3346599EE25A}" type="sibTrans" cxnId="{C295075C-A165-4063-BE2E-849E1944CB26}">
      <dgm:prSet/>
      <dgm:spPr/>
      <dgm:t>
        <a:bodyPr/>
        <a:lstStyle/>
        <a:p>
          <a:endParaRPr lang="en-US"/>
        </a:p>
      </dgm:t>
    </dgm:pt>
    <dgm:pt modelId="{FF93EAA2-09D6-4BB7-83CB-89C46915F14D}">
      <dgm:prSet phldrT="[Text]"/>
      <dgm:spPr>
        <a:solidFill>
          <a:srgbClr val="F5B98F"/>
        </a:solidFill>
        <a:ln w="38100"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Movement</a:t>
          </a:r>
        </a:p>
      </dgm:t>
    </dgm:pt>
    <dgm:pt modelId="{6633B369-E1E7-4EFD-B8F1-E80AC5A0B708}" type="parTrans" cxnId="{ECD9264F-99EE-43BA-86F1-B84BF8255FCE}">
      <dgm:prSet/>
      <dgm:spPr>
        <a:solidFill>
          <a:srgbClr val="F3AD8B"/>
        </a:solidFill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1D66ECC2-BD93-452A-A265-3C4CD80DC9FA}" type="sibTrans" cxnId="{ECD9264F-99EE-43BA-86F1-B84BF8255FCE}">
      <dgm:prSet/>
      <dgm:spPr/>
      <dgm:t>
        <a:bodyPr/>
        <a:lstStyle/>
        <a:p>
          <a:endParaRPr lang="en-US"/>
        </a:p>
      </dgm:t>
    </dgm:pt>
    <dgm:pt modelId="{25580CAE-2853-4703-B2BE-942BCE87C810}">
      <dgm:prSet phldrT="[Text]"/>
      <dgm:spPr>
        <a:solidFill>
          <a:schemeClr val="bg1">
            <a:lumMod val="75000"/>
          </a:schemeClr>
        </a:solidFill>
        <a:ln w="38100"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Structure</a:t>
          </a:r>
        </a:p>
      </dgm:t>
    </dgm:pt>
    <dgm:pt modelId="{6746C133-13DB-4CD5-B772-A858B280D70E}" type="parTrans" cxnId="{80541E98-055F-435F-9177-C4CABC15491F}">
      <dgm:prSet/>
      <dgm:spPr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F2BA37B4-7A04-49F7-B42C-7793AF06E12A}" type="sibTrans" cxnId="{80541E98-055F-435F-9177-C4CABC15491F}">
      <dgm:prSet/>
      <dgm:spPr/>
      <dgm:t>
        <a:bodyPr/>
        <a:lstStyle/>
        <a:p>
          <a:endParaRPr lang="en-US"/>
        </a:p>
      </dgm:t>
    </dgm:pt>
    <dgm:pt modelId="{378B2EA3-13AC-42EA-A008-0DD26C4B10C5}">
      <dgm:prSet phldrT="[Text]"/>
      <dgm:spPr>
        <a:solidFill>
          <a:srgbClr val="658E49"/>
        </a:solidFill>
        <a:ln w="38100"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Utilization</a:t>
          </a:r>
        </a:p>
      </dgm:t>
    </dgm:pt>
    <dgm:pt modelId="{DEB02BC5-79C8-4049-8A80-055DDB0E1B60}" type="parTrans" cxnId="{C4C6AC5E-F394-43F6-897F-03AE24FACE27}">
      <dgm:prSet/>
      <dgm:spPr>
        <a:solidFill>
          <a:srgbClr val="F2A682"/>
        </a:solidFill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9F28801E-292C-4E55-8DB2-9CC470C5BA1C}" type="sibTrans" cxnId="{C4C6AC5E-F394-43F6-897F-03AE24FACE27}">
      <dgm:prSet/>
      <dgm:spPr/>
      <dgm:t>
        <a:bodyPr/>
        <a:lstStyle/>
        <a:p>
          <a:endParaRPr lang="en-US"/>
        </a:p>
      </dgm:t>
    </dgm:pt>
    <dgm:pt modelId="{254952CE-2C5D-4DAA-8B51-54351C542FF3}">
      <dgm:prSet phldrT="[Text]"/>
      <dgm:spPr>
        <a:solidFill>
          <a:srgbClr val="FFC619"/>
        </a:solidFill>
        <a:ln w="38100"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Protection</a:t>
          </a:r>
        </a:p>
      </dgm:t>
    </dgm:pt>
    <dgm:pt modelId="{1041F2CD-4433-4938-BC3B-043721B7AE10}" type="parTrans" cxnId="{2B168674-CD55-4000-8601-B03E63C0A92E}">
      <dgm:prSet/>
      <dgm:spPr>
        <a:solidFill>
          <a:srgbClr val="F2A682"/>
        </a:solidFill>
        <a:ln w="19050">
          <a:solidFill>
            <a:srgbClr val="F3AD8B"/>
          </a:solidFill>
        </a:ln>
      </dgm:spPr>
      <dgm:t>
        <a:bodyPr/>
        <a:lstStyle/>
        <a:p>
          <a:endParaRPr lang="en-US"/>
        </a:p>
      </dgm:t>
    </dgm:pt>
    <dgm:pt modelId="{06C7A5C9-F964-4EF1-8CB9-41F98F5CD971}" type="sibTrans" cxnId="{2B168674-CD55-4000-8601-B03E63C0A92E}">
      <dgm:prSet/>
      <dgm:spPr/>
      <dgm:t>
        <a:bodyPr/>
        <a:lstStyle/>
        <a:p>
          <a:endParaRPr lang="en-US"/>
        </a:p>
      </dgm:t>
    </dgm:pt>
    <dgm:pt modelId="{C8F0F374-DB37-4DA0-B889-8C18AA491E13}" type="pres">
      <dgm:prSet presAssocID="{73C5E156-E5B7-48E6-91FC-5BDA734E6680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6160F73-5921-45F2-966C-76DEB670B3E7}" type="pres">
      <dgm:prSet presAssocID="{73C5E156-E5B7-48E6-91FC-5BDA734E6680}" presName="hierFlow" presStyleCnt="0"/>
      <dgm:spPr/>
    </dgm:pt>
    <dgm:pt modelId="{65069A24-0E9D-4060-A726-54C7617F0E35}" type="pres">
      <dgm:prSet presAssocID="{73C5E156-E5B7-48E6-91FC-5BDA734E6680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049CF908-9007-4AF0-977B-E9F7D7827AE6}" type="pres">
      <dgm:prSet presAssocID="{CB7D10A7-E43A-4CED-B251-F39E3E5309FE}" presName="Name14" presStyleCnt="0"/>
      <dgm:spPr/>
    </dgm:pt>
    <dgm:pt modelId="{938A5FF2-7A0A-4D78-9405-DAD102422EAB}" type="pres">
      <dgm:prSet presAssocID="{CB7D10A7-E43A-4CED-B251-F39E3E5309FE}" presName="level1Shape" presStyleLbl="node0" presStyleIdx="0" presStyleCnt="1">
        <dgm:presLayoutVars>
          <dgm:chPref val="3"/>
        </dgm:presLayoutVars>
      </dgm:prSet>
      <dgm:spPr/>
    </dgm:pt>
    <dgm:pt modelId="{3505B151-483C-48D5-BF85-9624F5CEB4C0}" type="pres">
      <dgm:prSet presAssocID="{CB7D10A7-E43A-4CED-B251-F39E3E5309FE}" presName="hierChild2" presStyleCnt="0"/>
      <dgm:spPr/>
    </dgm:pt>
    <dgm:pt modelId="{BBF3E6DA-198B-403D-BD8F-7254A9214E06}" type="pres">
      <dgm:prSet presAssocID="{6633B369-E1E7-4EFD-B8F1-E80AC5A0B708}" presName="Name19" presStyleLbl="parChTrans1D2" presStyleIdx="0" presStyleCnt="4"/>
      <dgm:spPr/>
    </dgm:pt>
    <dgm:pt modelId="{645FD44F-521C-4629-BE68-C7A12EF79F8E}" type="pres">
      <dgm:prSet presAssocID="{FF93EAA2-09D6-4BB7-83CB-89C46915F14D}" presName="Name21" presStyleCnt="0"/>
      <dgm:spPr/>
    </dgm:pt>
    <dgm:pt modelId="{5D06F8C2-7AB9-45C7-B3E7-81E2C551EEB2}" type="pres">
      <dgm:prSet presAssocID="{FF93EAA2-09D6-4BB7-83CB-89C46915F14D}" presName="level2Shape" presStyleLbl="node2" presStyleIdx="0" presStyleCnt="4"/>
      <dgm:spPr/>
    </dgm:pt>
    <dgm:pt modelId="{67E74889-E0B1-4A6B-818D-8967808E7B81}" type="pres">
      <dgm:prSet presAssocID="{FF93EAA2-09D6-4BB7-83CB-89C46915F14D}" presName="hierChild3" presStyleCnt="0"/>
      <dgm:spPr/>
    </dgm:pt>
    <dgm:pt modelId="{C49C2155-7EC4-4784-94DD-D5FDCA3CB0FC}" type="pres">
      <dgm:prSet presAssocID="{6746C133-13DB-4CD5-B772-A858B280D70E}" presName="Name19" presStyleLbl="parChTrans1D2" presStyleIdx="1" presStyleCnt="4"/>
      <dgm:spPr/>
    </dgm:pt>
    <dgm:pt modelId="{70869892-A799-44B8-80D8-E2C5A59F0DA1}" type="pres">
      <dgm:prSet presAssocID="{25580CAE-2853-4703-B2BE-942BCE87C810}" presName="Name21" presStyleCnt="0"/>
      <dgm:spPr/>
    </dgm:pt>
    <dgm:pt modelId="{317764C7-61CD-458E-AAF8-8DE2340EE68F}" type="pres">
      <dgm:prSet presAssocID="{25580CAE-2853-4703-B2BE-942BCE87C810}" presName="level2Shape" presStyleLbl="node2" presStyleIdx="1" presStyleCnt="4"/>
      <dgm:spPr/>
    </dgm:pt>
    <dgm:pt modelId="{37F8BC6C-5873-4B8F-9465-021AB8B61ECB}" type="pres">
      <dgm:prSet presAssocID="{25580CAE-2853-4703-B2BE-942BCE87C810}" presName="hierChild3" presStyleCnt="0"/>
      <dgm:spPr/>
    </dgm:pt>
    <dgm:pt modelId="{DC074A60-A9CD-4C34-A382-8CBAC4166EB2}" type="pres">
      <dgm:prSet presAssocID="{DEB02BC5-79C8-4049-8A80-055DDB0E1B60}" presName="Name19" presStyleLbl="parChTrans1D2" presStyleIdx="2" presStyleCnt="4"/>
      <dgm:spPr/>
    </dgm:pt>
    <dgm:pt modelId="{23542B15-6DA4-4000-8518-5125E303318F}" type="pres">
      <dgm:prSet presAssocID="{378B2EA3-13AC-42EA-A008-0DD26C4B10C5}" presName="Name21" presStyleCnt="0"/>
      <dgm:spPr/>
    </dgm:pt>
    <dgm:pt modelId="{D3038E91-4B2A-4619-AE58-816BD8615C05}" type="pres">
      <dgm:prSet presAssocID="{378B2EA3-13AC-42EA-A008-0DD26C4B10C5}" presName="level2Shape" presStyleLbl="node2" presStyleIdx="2" presStyleCnt="4"/>
      <dgm:spPr/>
    </dgm:pt>
    <dgm:pt modelId="{DCD9A9EC-18CA-49D9-BA70-5CE3B1BAAA1E}" type="pres">
      <dgm:prSet presAssocID="{378B2EA3-13AC-42EA-A008-0DD26C4B10C5}" presName="hierChild3" presStyleCnt="0"/>
      <dgm:spPr/>
    </dgm:pt>
    <dgm:pt modelId="{F2254E5D-1A29-4B4F-B1B1-492AA0FAB8A1}" type="pres">
      <dgm:prSet presAssocID="{1041F2CD-4433-4938-BC3B-043721B7AE10}" presName="Name19" presStyleLbl="parChTrans1D2" presStyleIdx="3" presStyleCnt="4"/>
      <dgm:spPr/>
    </dgm:pt>
    <dgm:pt modelId="{CC690C18-435D-42B2-A0E7-D723913295A5}" type="pres">
      <dgm:prSet presAssocID="{254952CE-2C5D-4DAA-8B51-54351C542FF3}" presName="Name21" presStyleCnt="0"/>
      <dgm:spPr/>
    </dgm:pt>
    <dgm:pt modelId="{51FE2280-A68B-4DFE-AC15-34F9E319B89C}" type="pres">
      <dgm:prSet presAssocID="{254952CE-2C5D-4DAA-8B51-54351C542FF3}" presName="level2Shape" presStyleLbl="node2" presStyleIdx="3" presStyleCnt="4"/>
      <dgm:spPr/>
    </dgm:pt>
    <dgm:pt modelId="{2A92D9E7-0349-42B4-AF16-80CE29FB2C74}" type="pres">
      <dgm:prSet presAssocID="{254952CE-2C5D-4DAA-8B51-54351C542FF3}" presName="hierChild3" presStyleCnt="0"/>
      <dgm:spPr/>
    </dgm:pt>
    <dgm:pt modelId="{07EFE3E1-08AD-408B-852A-E0281D31A918}" type="pres">
      <dgm:prSet presAssocID="{73C5E156-E5B7-48E6-91FC-5BDA734E6680}" presName="bgShapesFlow" presStyleCnt="0"/>
      <dgm:spPr/>
    </dgm:pt>
  </dgm:ptLst>
  <dgm:cxnLst>
    <dgm:cxn modelId="{221A7108-52A1-401A-A043-3A6DF260AB83}" type="presOf" srcId="{FF93EAA2-09D6-4BB7-83CB-89C46915F14D}" destId="{5D06F8C2-7AB9-45C7-B3E7-81E2C551EEB2}" srcOrd="0" destOrd="0" presId="urn:microsoft.com/office/officeart/2005/8/layout/hierarchy6"/>
    <dgm:cxn modelId="{1BC3430F-F426-4A9F-A609-484EB2AF29FD}" type="presOf" srcId="{1041F2CD-4433-4938-BC3B-043721B7AE10}" destId="{F2254E5D-1A29-4B4F-B1B1-492AA0FAB8A1}" srcOrd="0" destOrd="0" presId="urn:microsoft.com/office/officeart/2005/8/layout/hierarchy6"/>
    <dgm:cxn modelId="{E64A6814-FB88-43FB-8AE6-D98A36ECA1F7}" type="presOf" srcId="{DEB02BC5-79C8-4049-8A80-055DDB0E1B60}" destId="{DC074A60-A9CD-4C34-A382-8CBAC4166EB2}" srcOrd="0" destOrd="0" presId="urn:microsoft.com/office/officeart/2005/8/layout/hierarchy6"/>
    <dgm:cxn modelId="{F5A9F635-0516-4504-914A-381BA9539021}" type="presOf" srcId="{CB7D10A7-E43A-4CED-B251-F39E3E5309FE}" destId="{938A5FF2-7A0A-4D78-9405-DAD102422EAB}" srcOrd="0" destOrd="0" presId="urn:microsoft.com/office/officeart/2005/8/layout/hierarchy6"/>
    <dgm:cxn modelId="{6E54DC3A-E65A-4720-B33F-3C74ABF440BB}" type="presOf" srcId="{25580CAE-2853-4703-B2BE-942BCE87C810}" destId="{317764C7-61CD-458E-AAF8-8DE2340EE68F}" srcOrd="0" destOrd="0" presId="urn:microsoft.com/office/officeart/2005/8/layout/hierarchy6"/>
    <dgm:cxn modelId="{C295075C-A165-4063-BE2E-849E1944CB26}" srcId="{73C5E156-E5B7-48E6-91FC-5BDA734E6680}" destId="{CB7D10A7-E43A-4CED-B251-F39E3E5309FE}" srcOrd="0" destOrd="0" parTransId="{3C91B126-9916-49AC-AA12-B62749D56774}" sibTransId="{88AFE221-6F93-4F03-B0C0-3346599EE25A}"/>
    <dgm:cxn modelId="{C4C6AC5E-F394-43F6-897F-03AE24FACE27}" srcId="{CB7D10A7-E43A-4CED-B251-F39E3E5309FE}" destId="{378B2EA3-13AC-42EA-A008-0DD26C4B10C5}" srcOrd="2" destOrd="0" parTransId="{DEB02BC5-79C8-4049-8A80-055DDB0E1B60}" sibTransId="{9F28801E-292C-4E55-8DB2-9CC470C5BA1C}"/>
    <dgm:cxn modelId="{E654A560-D8AD-4838-AFCA-810973B7AD3E}" type="presOf" srcId="{378B2EA3-13AC-42EA-A008-0DD26C4B10C5}" destId="{D3038E91-4B2A-4619-AE58-816BD8615C05}" srcOrd="0" destOrd="0" presId="urn:microsoft.com/office/officeart/2005/8/layout/hierarchy6"/>
    <dgm:cxn modelId="{E55FE868-6824-4209-8778-DBFBD78B6BCA}" type="presOf" srcId="{254952CE-2C5D-4DAA-8B51-54351C542FF3}" destId="{51FE2280-A68B-4DFE-AC15-34F9E319B89C}" srcOrd="0" destOrd="0" presId="urn:microsoft.com/office/officeart/2005/8/layout/hierarchy6"/>
    <dgm:cxn modelId="{ECD9264F-99EE-43BA-86F1-B84BF8255FCE}" srcId="{CB7D10A7-E43A-4CED-B251-F39E3E5309FE}" destId="{FF93EAA2-09D6-4BB7-83CB-89C46915F14D}" srcOrd="0" destOrd="0" parTransId="{6633B369-E1E7-4EFD-B8F1-E80AC5A0B708}" sibTransId="{1D66ECC2-BD93-452A-A265-3C4CD80DC9FA}"/>
    <dgm:cxn modelId="{2B168674-CD55-4000-8601-B03E63C0A92E}" srcId="{CB7D10A7-E43A-4CED-B251-F39E3E5309FE}" destId="{254952CE-2C5D-4DAA-8B51-54351C542FF3}" srcOrd="3" destOrd="0" parTransId="{1041F2CD-4433-4938-BC3B-043721B7AE10}" sibTransId="{06C7A5C9-F964-4EF1-8CB9-41F98F5CD971}"/>
    <dgm:cxn modelId="{BDA61679-D067-4C03-B41A-5CF5E37D047A}" type="presOf" srcId="{6746C133-13DB-4CD5-B772-A858B280D70E}" destId="{C49C2155-7EC4-4784-94DD-D5FDCA3CB0FC}" srcOrd="0" destOrd="0" presId="urn:microsoft.com/office/officeart/2005/8/layout/hierarchy6"/>
    <dgm:cxn modelId="{80541E98-055F-435F-9177-C4CABC15491F}" srcId="{CB7D10A7-E43A-4CED-B251-F39E3E5309FE}" destId="{25580CAE-2853-4703-B2BE-942BCE87C810}" srcOrd="1" destOrd="0" parTransId="{6746C133-13DB-4CD5-B772-A858B280D70E}" sibTransId="{F2BA37B4-7A04-49F7-B42C-7793AF06E12A}"/>
    <dgm:cxn modelId="{7C22E1A2-31F6-4071-8FB8-9D193851D1D4}" type="presOf" srcId="{73C5E156-E5B7-48E6-91FC-5BDA734E6680}" destId="{C8F0F374-DB37-4DA0-B889-8C18AA491E13}" srcOrd="0" destOrd="0" presId="urn:microsoft.com/office/officeart/2005/8/layout/hierarchy6"/>
    <dgm:cxn modelId="{D376F9C1-A41C-46A7-A7A9-94E7590BA2E7}" type="presOf" srcId="{6633B369-E1E7-4EFD-B8F1-E80AC5A0B708}" destId="{BBF3E6DA-198B-403D-BD8F-7254A9214E06}" srcOrd="0" destOrd="0" presId="urn:microsoft.com/office/officeart/2005/8/layout/hierarchy6"/>
    <dgm:cxn modelId="{8772D94E-B7CF-4940-9141-935A0BBC596D}" type="presParOf" srcId="{C8F0F374-DB37-4DA0-B889-8C18AA491E13}" destId="{66160F73-5921-45F2-966C-76DEB670B3E7}" srcOrd="0" destOrd="0" presId="urn:microsoft.com/office/officeart/2005/8/layout/hierarchy6"/>
    <dgm:cxn modelId="{CEC500D4-7E9F-4C51-9B02-71F03EAAE32E}" type="presParOf" srcId="{66160F73-5921-45F2-966C-76DEB670B3E7}" destId="{65069A24-0E9D-4060-A726-54C7617F0E35}" srcOrd="0" destOrd="0" presId="urn:microsoft.com/office/officeart/2005/8/layout/hierarchy6"/>
    <dgm:cxn modelId="{344BDB6D-0C49-45E9-96E1-6332BB7EAE89}" type="presParOf" srcId="{65069A24-0E9D-4060-A726-54C7617F0E35}" destId="{049CF908-9007-4AF0-977B-E9F7D7827AE6}" srcOrd="0" destOrd="0" presId="urn:microsoft.com/office/officeart/2005/8/layout/hierarchy6"/>
    <dgm:cxn modelId="{CAC28419-03DD-4400-9775-97F1A8E82099}" type="presParOf" srcId="{049CF908-9007-4AF0-977B-E9F7D7827AE6}" destId="{938A5FF2-7A0A-4D78-9405-DAD102422EAB}" srcOrd="0" destOrd="0" presId="urn:microsoft.com/office/officeart/2005/8/layout/hierarchy6"/>
    <dgm:cxn modelId="{B9207431-AC87-42AF-ADCF-BC9E2DE299E9}" type="presParOf" srcId="{049CF908-9007-4AF0-977B-E9F7D7827AE6}" destId="{3505B151-483C-48D5-BF85-9624F5CEB4C0}" srcOrd="1" destOrd="0" presId="urn:microsoft.com/office/officeart/2005/8/layout/hierarchy6"/>
    <dgm:cxn modelId="{307C4D96-96A0-40D8-8E2A-7C6EB77090B2}" type="presParOf" srcId="{3505B151-483C-48D5-BF85-9624F5CEB4C0}" destId="{BBF3E6DA-198B-403D-BD8F-7254A9214E06}" srcOrd="0" destOrd="0" presId="urn:microsoft.com/office/officeart/2005/8/layout/hierarchy6"/>
    <dgm:cxn modelId="{07A8E5C4-7A87-46A5-93CB-D6FF67CE7CDC}" type="presParOf" srcId="{3505B151-483C-48D5-BF85-9624F5CEB4C0}" destId="{645FD44F-521C-4629-BE68-C7A12EF79F8E}" srcOrd="1" destOrd="0" presId="urn:microsoft.com/office/officeart/2005/8/layout/hierarchy6"/>
    <dgm:cxn modelId="{11479A81-5E90-42C9-8BEB-85D70FB810C9}" type="presParOf" srcId="{645FD44F-521C-4629-BE68-C7A12EF79F8E}" destId="{5D06F8C2-7AB9-45C7-B3E7-81E2C551EEB2}" srcOrd="0" destOrd="0" presId="urn:microsoft.com/office/officeart/2005/8/layout/hierarchy6"/>
    <dgm:cxn modelId="{400FB121-2948-4C8E-A554-6B0938799F96}" type="presParOf" srcId="{645FD44F-521C-4629-BE68-C7A12EF79F8E}" destId="{67E74889-E0B1-4A6B-818D-8967808E7B81}" srcOrd="1" destOrd="0" presId="urn:microsoft.com/office/officeart/2005/8/layout/hierarchy6"/>
    <dgm:cxn modelId="{A26F12DE-0BD0-421D-9D5A-630BFAC9767D}" type="presParOf" srcId="{3505B151-483C-48D5-BF85-9624F5CEB4C0}" destId="{C49C2155-7EC4-4784-94DD-D5FDCA3CB0FC}" srcOrd="2" destOrd="0" presId="urn:microsoft.com/office/officeart/2005/8/layout/hierarchy6"/>
    <dgm:cxn modelId="{9C30AAEF-C1D2-4CBB-AC23-3D982FB341A3}" type="presParOf" srcId="{3505B151-483C-48D5-BF85-9624F5CEB4C0}" destId="{70869892-A799-44B8-80D8-E2C5A59F0DA1}" srcOrd="3" destOrd="0" presId="urn:microsoft.com/office/officeart/2005/8/layout/hierarchy6"/>
    <dgm:cxn modelId="{8654D466-C5A9-46B0-AAAC-09B501B73184}" type="presParOf" srcId="{70869892-A799-44B8-80D8-E2C5A59F0DA1}" destId="{317764C7-61CD-458E-AAF8-8DE2340EE68F}" srcOrd="0" destOrd="0" presId="urn:microsoft.com/office/officeart/2005/8/layout/hierarchy6"/>
    <dgm:cxn modelId="{85A2C7E9-D31C-4CA6-8DD4-E795E91CF4CD}" type="presParOf" srcId="{70869892-A799-44B8-80D8-E2C5A59F0DA1}" destId="{37F8BC6C-5873-4B8F-9465-021AB8B61ECB}" srcOrd="1" destOrd="0" presId="urn:microsoft.com/office/officeart/2005/8/layout/hierarchy6"/>
    <dgm:cxn modelId="{A01A9046-2665-45F6-A0B9-81A2585634C6}" type="presParOf" srcId="{3505B151-483C-48D5-BF85-9624F5CEB4C0}" destId="{DC074A60-A9CD-4C34-A382-8CBAC4166EB2}" srcOrd="4" destOrd="0" presId="urn:microsoft.com/office/officeart/2005/8/layout/hierarchy6"/>
    <dgm:cxn modelId="{EA367F3C-6474-42AF-A4CC-2580E74AA1EB}" type="presParOf" srcId="{3505B151-483C-48D5-BF85-9624F5CEB4C0}" destId="{23542B15-6DA4-4000-8518-5125E303318F}" srcOrd="5" destOrd="0" presId="urn:microsoft.com/office/officeart/2005/8/layout/hierarchy6"/>
    <dgm:cxn modelId="{73A10BD9-3FFF-462F-A8ED-57425F4F8C78}" type="presParOf" srcId="{23542B15-6DA4-4000-8518-5125E303318F}" destId="{D3038E91-4B2A-4619-AE58-816BD8615C05}" srcOrd="0" destOrd="0" presId="urn:microsoft.com/office/officeart/2005/8/layout/hierarchy6"/>
    <dgm:cxn modelId="{73D04A1C-98FF-4937-90B8-3DCC467CB8DD}" type="presParOf" srcId="{23542B15-6DA4-4000-8518-5125E303318F}" destId="{DCD9A9EC-18CA-49D9-BA70-5CE3B1BAAA1E}" srcOrd="1" destOrd="0" presId="urn:microsoft.com/office/officeart/2005/8/layout/hierarchy6"/>
    <dgm:cxn modelId="{3243A35E-4354-43D8-B721-C4957571E0D7}" type="presParOf" srcId="{3505B151-483C-48D5-BF85-9624F5CEB4C0}" destId="{F2254E5D-1A29-4B4F-B1B1-492AA0FAB8A1}" srcOrd="6" destOrd="0" presId="urn:microsoft.com/office/officeart/2005/8/layout/hierarchy6"/>
    <dgm:cxn modelId="{13A22639-5C6C-44BA-96A2-71E6022A4CD3}" type="presParOf" srcId="{3505B151-483C-48D5-BF85-9624F5CEB4C0}" destId="{CC690C18-435D-42B2-A0E7-D723913295A5}" srcOrd="7" destOrd="0" presId="urn:microsoft.com/office/officeart/2005/8/layout/hierarchy6"/>
    <dgm:cxn modelId="{9D88AA3A-94D5-4748-8B97-34F44145941D}" type="presParOf" srcId="{CC690C18-435D-42B2-A0E7-D723913295A5}" destId="{51FE2280-A68B-4DFE-AC15-34F9E319B89C}" srcOrd="0" destOrd="0" presId="urn:microsoft.com/office/officeart/2005/8/layout/hierarchy6"/>
    <dgm:cxn modelId="{A6793B70-476B-40AB-83A3-521377176EA9}" type="presParOf" srcId="{CC690C18-435D-42B2-A0E7-D723913295A5}" destId="{2A92D9E7-0349-42B4-AF16-80CE29FB2C74}" srcOrd="1" destOrd="0" presId="urn:microsoft.com/office/officeart/2005/8/layout/hierarchy6"/>
    <dgm:cxn modelId="{814BDD62-B272-4B04-A4F4-7C85B965E152}" type="presParOf" srcId="{C8F0F374-DB37-4DA0-B889-8C18AA491E13}" destId="{07EFE3E1-08AD-408B-852A-E0281D31A918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8A5FF2-7A0A-4D78-9405-DAD102422EAB}">
      <dsp:nvSpPr>
        <dsp:cNvPr id="0" name=""/>
        <dsp:cNvSpPr/>
      </dsp:nvSpPr>
      <dsp:spPr>
        <a:xfrm>
          <a:off x="4639454" y="2175058"/>
          <a:ext cx="2375924" cy="1583949"/>
        </a:xfrm>
        <a:prstGeom prst="roundRect">
          <a:avLst>
            <a:gd name="adj" fmla="val 10000"/>
          </a:avLst>
        </a:prstGeom>
        <a:solidFill>
          <a:srgbClr val="697688"/>
        </a:solidFill>
        <a:ln w="381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>
              <a:solidFill>
                <a:schemeClr val="tx1"/>
              </a:solidFill>
            </a:rPr>
            <a:t>F1TENTH</a:t>
          </a:r>
          <a:r>
            <a:rPr lang="en-US" sz="3500" kern="1200">
              <a:solidFill>
                <a:schemeClr val="tx1"/>
              </a:solidFill>
              <a:latin typeface="Calibri Light" panose="020F0302020204030204"/>
            </a:rPr>
            <a:t> Body</a:t>
          </a:r>
          <a:endParaRPr lang="en-US" sz="3500" kern="1200">
            <a:solidFill>
              <a:schemeClr val="tx1"/>
            </a:solidFill>
          </a:endParaRPr>
        </a:p>
      </dsp:txBody>
      <dsp:txXfrm>
        <a:off x="4685846" y="2221450"/>
        <a:ext cx="2283140" cy="1491165"/>
      </dsp:txXfrm>
    </dsp:sp>
    <dsp:sp modelId="{BBF3E6DA-198B-403D-BD8F-7254A9214E06}">
      <dsp:nvSpPr>
        <dsp:cNvPr id="0" name=""/>
        <dsp:cNvSpPr/>
      </dsp:nvSpPr>
      <dsp:spPr>
        <a:xfrm>
          <a:off x="1194364" y="3759007"/>
          <a:ext cx="4633052" cy="633579"/>
        </a:xfrm>
        <a:custGeom>
          <a:avLst/>
          <a:gdLst/>
          <a:ahLst/>
          <a:cxnLst/>
          <a:rect l="0" t="0" r="0" b="0"/>
          <a:pathLst>
            <a:path>
              <a:moveTo>
                <a:pt x="4633052" y="0"/>
              </a:moveTo>
              <a:lnTo>
                <a:pt x="4633052" y="316789"/>
              </a:lnTo>
              <a:lnTo>
                <a:pt x="0" y="316789"/>
              </a:lnTo>
              <a:lnTo>
                <a:pt x="0" y="633579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06F8C2-7AB9-45C7-B3E7-81E2C551EEB2}">
      <dsp:nvSpPr>
        <dsp:cNvPr id="0" name=""/>
        <dsp:cNvSpPr/>
      </dsp:nvSpPr>
      <dsp:spPr>
        <a:xfrm>
          <a:off x="6402" y="4392587"/>
          <a:ext cx="2375924" cy="1583949"/>
        </a:xfrm>
        <a:prstGeom prst="roundRect">
          <a:avLst>
            <a:gd name="adj" fmla="val 10000"/>
          </a:avLst>
        </a:prstGeom>
        <a:solidFill>
          <a:srgbClr val="F5B98F"/>
        </a:solidFill>
        <a:ln w="381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>
              <a:solidFill>
                <a:schemeClr val="tx1"/>
              </a:solidFill>
            </a:rPr>
            <a:t>Movement</a:t>
          </a:r>
        </a:p>
      </dsp:txBody>
      <dsp:txXfrm>
        <a:off x="52794" y="4438979"/>
        <a:ext cx="2283140" cy="1491165"/>
      </dsp:txXfrm>
    </dsp:sp>
    <dsp:sp modelId="{C49C2155-7EC4-4784-94DD-D5FDCA3CB0FC}">
      <dsp:nvSpPr>
        <dsp:cNvPr id="0" name=""/>
        <dsp:cNvSpPr/>
      </dsp:nvSpPr>
      <dsp:spPr>
        <a:xfrm>
          <a:off x="4283065" y="3759007"/>
          <a:ext cx="1544350" cy="633579"/>
        </a:xfrm>
        <a:custGeom>
          <a:avLst/>
          <a:gdLst/>
          <a:ahLst/>
          <a:cxnLst/>
          <a:rect l="0" t="0" r="0" b="0"/>
          <a:pathLst>
            <a:path>
              <a:moveTo>
                <a:pt x="1544350" y="0"/>
              </a:moveTo>
              <a:lnTo>
                <a:pt x="1544350" y="316789"/>
              </a:lnTo>
              <a:lnTo>
                <a:pt x="0" y="316789"/>
              </a:lnTo>
              <a:lnTo>
                <a:pt x="0" y="633579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7764C7-61CD-458E-AAF8-8DE2340EE68F}">
      <dsp:nvSpPr>
        <dsp:cNvPr id="0" name=""/>
        <dsp:cNvSpPr/>
      </dsp:nvSpPr>
      <dsp:spPr>
        <a:xfrm>
          <a:off x="3095103" y="4392587"/>
          <a:ext cx="2375924" cy="158394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381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>
              <a:solidFill>
                <a:schemeClr val="tx1"/>
              </a:solidFill>
            </a:rPr>
            <a:t>Structure</a:t>
          </a:r>
        </a:p>
      </dsp:txBody>
      <dsp:txXfrm>
        <a:off x="3141495" y="4438979"/>
        <a:ext cx="2283140" cy="1491165"/>
      </dsp:txXfrm>
    </dsp:sp>
    <dsp:sp modelId="{DC074A60-A9CD-4C34-A382-8CBAC4166EB2}">
      <dsp:nvSpPr>
        <dsp:cNvPr id="0" name=""/>
        <dsp:cNvSpPr/>
      </dsp:nvSpPr>
      <dsp:spPr>
        <a:xfrm>
          <a:off x="5827416" y="3759007"/>
          <a:ext cx="1544350" cy="6335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6789"/>
              </a:lnTo>
              <a:lnTo>
                <a:pt x="1544350" y="316789"/>
              </a:lnTo>
              <a:lnTo>
                <a:pt x="1544350" y="633579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038E91-4B2A-4619-AE58-816BD8615C05}">
      <dsp:nvSpPr>
        <dsp:cNvPr id="0" name=""/>
        <dsp:cNvSpPr/>
      </dsp:nvSpPr>
      <dsp:spPr>
        <a:xfrm>
          <a:off x="6183805" y="4392587"/>
          <a:ext cx="2375924" cy="1583949"/>
        </a:xfrm>
        <a:prstGeom prst="roundRect">
          <a:avLst>
            <a:gd name="adj" fmla="val 10000"/>
          </a:avLst>
        </a:prstGeom>
        <a:solidFill>
          <a:srgbClr val="658E49"/>
        </a:solidFill>
        <a:ln w="381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>
              <a:solidFill>
                <a:schemeClr val="tx1"/>
              </a:solidFill>
            </a:rPr>
            <a:t>Utilization</a:t>
          </a:r>
        </a:p>
      </dsp:txBody>
      <dsp:txXfrm>
        <a:off x="6230197" y="4438979"/>
        <a:ext cx="2283140" cy="1491165"/>
      </dsp:txXfrm>
    </dsp:sp>
    <dsp:sp modelId="{F2254E5D-1A29-4B4F-B1B1-492AA0FAB8A1}">
      <dsp:nvSpPr>
        <dsp:cNvPr id="0" name=""/>
        <dsp:cNvSpPr/>
      </dsp:nvSpPr>
      <dsp:spPr>
        <a:xfrm>
          <a:off x="5827416" y="3759007"/>
          <a:ext cx="4633052" cy="6335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6789"/>
              </a:lnTo>
              <a:lnTo>
                <a:pt x="4633052" y="316789"/>
              </a:lnTo>
              <a:lnTo>
                <a:pt x="4633052" y="633579"/>
              </a:lnTo>
            </a:path>
          </a:pathLst>
        </a:custGeom>
        <a:noFill/>
        <a:ln w="19050" cap="flat" cmpd="sng" algn="ctr">
          <a:solidFill>
            <a:srgbClr val="F3AD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FE2280-A68B-4DFE-AC15-34F9E319B89C}">
      <dsp:nvSpPr>
        <dsp:cNvPr id="0" name=""/>
        <dsp:cNvSpPr/>
      </dsp:nvSpPr>
      <dsp:spPr>
        <a:xfrm>
          <a:off x="9272506" y="4392587"/>
          <a:ext cx="2375924" cy="1583949"/>
        </a:xfrm>
        <a:prstGeom prst="roundRect">
          <a:avLst>
            <a:gd name="adj" fmla="val 10000"/>
          </a:avLst>
        </a:prstGeom>
        <a:solidFill>
          <a:srgbClr val="FFC619"/>
        </a:solidFill>
        <a:ln w="381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>
              <a:solidFill>
                <a:schemeClr val="tx1"/>
              </a:solidFill>
            </a:rPr>
            <a:t>Protection</a:t>
          </a:r>
        </a:p>
      </dsp:txBody>
      <dsp:txXfrm>
        <a:off x="9318898" y="4438979"/>
        <a:ext cx="2283140" cy="14911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378FD-EE51-CD42-B09E-B3023B8868F0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4617CA-60CD-7D46-B538-A0788B08D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22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Goals: Among 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617CA-60CD-7D46-B538-A0788B08D8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43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Goals: Sur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617CA-60CD-7D46-B538-A0788B08D88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9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E0F32-258E-70F9-3DBD-4BDD3A7C4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D5FDE2-AF7C-29D2-6D50-085E768890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EBED69-5A0A-7D2A-5138-C4560E6906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BC806E-E083-4191-F82B-4864333C18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617CA-60CD-7D46-B538-A0788B08D88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05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617CA-60CD-7D46-B538-A0788B08D88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52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3591562"/>
            <a:ext cx="27980640" cy="7640320"/>
          </a:xfrm>
        </p:spPr>
        <p:txBody>
          <a:bodyPr anchor="b"/>
          <a:lstStyle>
            <a:lvl1pPr algn="ctr">
              <a:defRPr sz="19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11526522"/>
            <a:ext cx="24688800" cy="5298438"/>
          </a:xfrm>
        </p:spPr>
        <p:txBody>
          <a:bodyPr/>
          <a:lstStyle>
            <a:lvl1pPr marL="0" indent="0" algn="ctr">
              <a:buNone/>
              <a:defRPr sz="7680"/>
            </a:lvl1pPr>
            <a:lvl2pPr marL="1463040" indent="0" algn="ctr">
              <a:buNone/>
              <a:defRPr sz="6400"/>
            </a:lvl2pPr>
            <a:lvl3pPr marL="2926080" indent="0" algn="ctr">
              <a:buNone/>
              <a:defRPr sz="5760"/>
            </a:lvl3pPr>
            <a:lvl4pPr marL="4389120" indent="0" algn="ctr">
              <a:buNone/>
              <a:defRPr sz="5120"/>
            </a:lvl4pPr>
            <a:lvl5pPr marL="5852160" indent="0" algn="ctr">
              <a:buNone/>
              <a:defRPr sz="5120"/>
            </a:lvl5pPr>
            <a:lvl6pPr marL="7315200" indent="0" algn="ctr">
              <a:buNone/>
              <a:defRPr sz="5120"/>
            </a:lvl6pPr>
            <a:lvl7pPr marL="8778240" indent="0" algn="ctr">
              <a:buNone/>
              <a:defRPr sz="5120"/>
            </a:lvl7pPr>
            <a:lvl8pPr marL="10241280" indent="0" algn="ctr">
              <a:buNone/>
              <a:defRPr sz="5120"/>
            </a:lvl8pPr>
            <a:lvl9pPr marL="11704320" indent="0" algn="ctr">
              <a:buNone/>
              <a:defRPr sz="51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2" y="1168400"/>
            <a:ext cx="7098030" cy="1859788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2" y="1168400"/>
            <a:ext cx="20882610" cy="1859788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7" y="5471167"/>
            <a:ext cx="28392120" cy="9128758"/>
          </a:xfrm>
        </p:spPr>
        <p:txBody>
          <a:bodyPr anchor="b"/>
          <a:lstStyle>
            <a:lvl1pPr>
              <a:defRPr sz="19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7" y="14686287"/>
            <a:ext cx="28392120" cy="4800598"/>
          </a:xfrm>
        </p:spPr>
        <p:txBody>
          <a:bodyPr/>
          <a:lstStyle>
            <a:lvl1pPr marL="0" indent="0">
              <a:buNone/>
              <a:defRPr sz="7680">
                <a:solidFill>
                  <a:schemeClr val="tx1"/>
                </a:solidFill>
              </a:defRPr>
            </a:lvl1pPr>
            <a:lvl2pPr marL="146304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2pPr>
            <a:lvl3pPr marL="292608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3pPr>
            <a:lvl4pPr marL="438912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4pPr>
            <a:lvl5pPr marL="585216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5pPr>
            <a:lvl6pPr marL="731520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6pPr>
            <a:lvl7pPr marL="877824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7pPr>
            <a:lvl8pPr marL="1024128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8pPr>
            <a:lvl9pPr marL="1170432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5842000"/>
            <a:ext cx="1399032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5842000"/>
            <a:ext cx="1399032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168405"/>
            <a:ext cx="28392120" cy="42418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31" y="5379722"/>
            <a:ext cx="13926024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31" y="8016240"/>
            <a:ext cx="13926024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2" y="5379722"/>
            <a:ext cx="13994608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2" y="8016240"/>
            <a:ext cx="13994608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3040"/>
            <a:ext cx="10617041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3159765"/>
            <a:ext cx="16664940" cy="15595600"/>
          </a:xfrm>
        </p:spPr>
        <p:txBody>
          <a:bodyPr/>
          <a:lstStyle>
            <a:lvl1pPr>
              <a:defRPr sz="10240"/>
            </a:lvl1pPr>
            <a:lvl2pPr>
              <a:defRPr sz="8960"/>
            </a:lvl2pPr>
            <a:lvl3pPr>
              <a:defRPr sz="7680"/>
            </a:lvl3pPr>
            <a:lvl4pPr>
              <a:defRPr sz="6400"/>
            </a:lvl4pPr>
            <a:lvl5pPr>
              <a:defRPr sz="64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6583680"/>
            <a:ext cx="10617041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3040"/>
            <a:ext cx="10617041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94608" y="3159765"/>
            <a:ext cx="16664940" cy="15595600"/>
          </a:xfrm>
        </p:spPr>
        <p:txBody>
          <a:bodyPr anchor="t"/>
          <a:lstStyle>
            <a:lvl1pPr marL="0" indent="0">
              <a:buNone/>
              <a:defRPr sz="10240"/>
            </a:lvl1pPr>
            <a:lvl2pPr marL="1463040" indent="0">
              <a:buNone/>
              <a:defRPr sz="8960"/>
            </a:lvl2pPr>
            <a:lvl3pPr marL="2926080" indent="0">
              <a:buNone/>
              <a:defRPr sz="7680"/>
            </a:lvl3pPr>
            <a:lvl4pPr marL="4389120" indent="0">
              <a:buNone/>
              <a:defRPr sz="6400"/>
            </a:lvl4pPr>
            <a:lvl5pPr marL="5852160" indent="0">
              <a:buNone/>
              <a:defRPr sz="6400"/>
            </a:lvl5pPr>
            <a:lvl6pPr marL="7315200" indent="0">
              <a:buNone/>
              <a:defRPr sz="6400"/>
            </a:lvl6pPr>
            <a:lvl7pPr marL="8778240" indent="0">
              <a:buNone/>
              <a:defRPr sz="6400"/>
            </a:lvl7pPr>
            <a:lvl8pPr marL="10241280" indent="0">
              <a:buNone/>
              <a:defRPr sz="6400"/>
            </a:lvl8pPr>
            <a:lvl9pPr marL="11704320" indent="0">
              <a:buNone/>
              <a:defRPr sz="64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6583680"/>
            <a:ext cx="10617041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1168405"/>
            <a:ext cx="28392120" cy="4241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5842000"/>
            <a:ext cx="28392120" cy="13924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20340325"/>
            <a:ext cx="740664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59443-545A-1142-A523-3F0B6627D700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20340325"/>
            <a:ext cx="1110996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20340325"/>
            <a:ext cx="740664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2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926080" rtl="0" eaLnBrk="1" latinLnBrk="0" hangingPunct="1">
        <a:lnSpc>
          <a:spcPct val="90000"/>
        </a:lnSpc>
        <a:spcBef>
          <a:spcPct val="0"/>
        </a:spcBef>
        <a:buNone/>
        <a:defRPr sz="1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31520" indent="-731520" algn="l" defTabSz="2926080" rtl="0" eaLnBrk="1" latinLnBrk="0" hangingPunct="1">
        <a:lnSpc>
          <a:spcPct val="90000"/>
        </a:lnSpc>
        <a:spcBef>
          <a:spcPts val="3200"/>
        </a:spcBef>
        <a:buFont typeface="Arial" panose="020B0604020202020204" pitchFamily="34" charset="0"/>
        <a:buChar char="•"/>
        <a:defRPr sz="896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768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51206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804672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95097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24358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1pPr>
      <a:lvl2pPr marL="14630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9260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3pPr>
      <a:lvl4pPr marL="43891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585216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731520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87782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2412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17043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13" Type="http://schemas.microsoft.com/office/2017/06/relationships/model3d" Target="../media/model3d4.glb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" Type="http://schemas.openxmlformats.org/officeDocument/2006/relationships/image" Target="../media/image1.wmf"/><Relationship Id="rId21" Type="http://schemas.microsoft.com/office/2017/06/relationships/model3d" Target="../media/model3d8.glb"/><Relationship Id="rId34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microsoft.com/office/2017/06/relationships/model3d" Target="../media/model3d6.glb"/><Relationship Id="rId25" Type="http://schemas.microsoft.com/office/2017/06/relationships/model3d" Target="../media/model3d10.glb"/><Relationship Id="rId3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17/06/relationships/model3d" Target="../media/model3d1.glb"/><Relationship Id="rId11" Type="http://schemas.openxmlformats.org/officeDocument/2006/relationships/image" Target="../media/image6.png"/><Relationship Id="rId24" Type="http://schemas.openxmlformats.org/officeDocument/2006/relationships/image" Target="../media/image13.png"/><Relationship Id="rId32" Type="http://schemas.openxmlformats.org/officeDocument/2006/relationships/image" Target="../media/image20.png"/><Relationship Id="rId37" Type="http://schemas.openxmlformats.org/officeDocument/2006/relationships/image" Target="../media/image25.png"/><Relationship Id="rId5" Type="http://schemas.openxmlformats.org/officeDocument/2006/relationships/image" Target="../media/image3.png"/><Relationship Id="rId15" Type="http://schemas.microsoft.com/office/2017/06/relationships/model3d" Target="../media/model3d5.glb"/><Relationship Id="rId23" Type="http://schemas.microsoft.com/office/2017/06/relationships/model3d" Target="../media/model3d9.glb"/><Relationship Id="rId28" Type="http://schemas.openxmlformats.org/officeDocument/2006/relationships/image" Target="../media/image16.png"/><Relationship Id="rId36" Type="http://schemas.openxmlformats.org/officeDocument/2006/relationships/image" Target="../media/image24.png"/><Relationship Id="rId10" Type="http://schemas.microsoft.com/office/2017/06/relationships/model3d" Target="../media/model3d3.glb"/><Relationship Id="rId19" Type="http://schemas.microsoft.com/office/2017/06/relationships/model3d" Target="../media/model3d7.glb"/><Relationship Id="rId31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35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13" Type="http://schemas.microsoft.com/office/2017/06/relationships/model3d" Target="../media/model3d4.glb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" Type="http://schemas.openxmlformats.org/officeDocument/2006/relationships/image" Target="../media/image1.wmf"/><Relationship Id="rId21" Type="http://schemas.microsoft.com/office/2017/06/relationships/model3d" Target="../media/model3d8.glb"/><Relationship Id="rId34" Type="http://schemas.openxmlformats.org/officeDocument/2006/relationships/image" Target="../media/image20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microsoft.com/office/2017/06/relationships/model3d" Target="../media/model3d6.glb"/><Relationship Id="rId25" Type="http://schemas.microsoft.com/office/2017/06/relationships/model3d" Target="../media/model3d10.glb"/><Relationship Id="rId3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17/06/relationships/model3d" Target="../media/model3d1.glb"/><Relationship Id="rId11" Type="http://schemas.openxmlformats.org/officeDocument/2006/relationships/image" Target="../media/image26.png"/><Relationship Id="rId24" Type="http://schemas.openxmlformats.org/officeDocument/2006/relationships/image" Target="../media/image13.png"/><Relationship Id="rId32" Type="http://schemas.openxmlformats.org/officeDocument/2006/relationships/image" Target="../media/image18.png"/><Relationship Id="rId5" Type="http://schemas.openxmlformats.org/officeDocument/2006/relationships/image" Target="../media/image3.png"/><Relationship Id="rId15" Type="http://schemas.microsoft.com/office/2017/06/relationships/model3d" Target="../media/model3d5.glb"/><Relationship Id="rId23" Type="http://schemas.microsoft.com/office/2017/06/relationships/model3d" Target="../media/model3d9.glb"/><Relationship Id="rId28" Type="http://schemas.openxmlformats.org/officeDocument/2006/relationships/image" Target="../media/image16.png"/><Relationship Id="rId36" Type="http://schemas.openxmlformats.org/officeDocument/2006/relationships/image" Target="../media/image22.png"/><Relationship Id="rId10" Type="http://schemas.microsoft.com/office/2017/06/relationships/model3d" Target="../media/model3d3.glb"/><Relationship Id="rId19" Type="http://schemas.microsoft.com/office/2017/06/relationships/model3d" Target="../media/model3d7.glb"/><Relationship Id="rId31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15.png"/><Relationship Id="rId30" Type="http://schemas.openxmlformats.org/officeDocument/2006/relationships/image" Target="../media/image27.png"/><Relationship Id="rId35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17/06/relationships/model3d" Target="../media/model3d1.glb"/><Relationship Id="rId18" Type="http://schemas.openxmlformats.org/officeDocument/2006/relationships/image" Target="../media/image37.png"/><Relationship Id="rId26" Type="http://schemas.openxmlformats.org/officeDocument/2006/relationships/image" Target="../media/image18.png"/><Relationship Id="rId3" Type="http://schemas.openxmlformats.org/officeDocument/2006/relationships/image" Target="../media/image29.png"/><Relationship Id="rId21" Type="http://schemas.openxmlformats.org/officeDocument/2006/relationships/image" Target="../media/image17.png"/><Relationship Id="rId34" Type="http://schemas.openxmlformats.org/officeDocument/2006/relationships/image" Target="../media/image41.png"/><Relationship Id="rId7" Type="http://schemas.openxmlformats.org/officeDocument/2006/relationships/image" Target="../media/image2.png"/><Relationship Id="rId12" Type="http://schemas.openxmlformats.org/officeDocument/2006/relationships/image" Target="../media/image3.png"/><Relationship Id="rId17" Type="http://schemas.microsoft.com/office/2017/06/relationships/model3d" Target="../media/model3d3.glb"/><Relationship Id="rId25" Type="http://schemas.openxmlformats.org/officeDocument/2006/relationships/image" Target="../media/image28.png"/><Relationship Id="rId3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wmf"/><Relationship Id="rId11" Type="http://schemas.openxmlformats.org/officeDocument/2006/relationships/image" Target="../media/image34.svg"/><Relationship Id="rId24" Type="http://schemas.openxmlformats.org/officeDocument/2006/relationships/image" Target="../media/image27.png"/><Relationship Id="rId32" Type="http://schemas.openxmlformats.org/officeDocument/2006/relationships/image" Target="../media/image22.png"/><Relationship Id="rId5" Type="http://schemas.openxmlformats.org/officeDocument/2006/relationships/image" Target="../media/image24.png"/><Relationship Id="rId15" Type="http://schemas.microsoft.com/office/2017/06/relationships/model3d" Target="../media/model3d2.glb"/><Relationship Id="rId23" Type="http://schemas.openxmlformats.org/officeDocument/2006/relationships/image" Target="../media/image16.png"/><Relationship Id="rId28" Type="http://schemas.openxmlformats.org/officeDocument/2006/relationships/image" Target="../media/image39.png"/><Relationship Id="rId10" Type="http://schemas.openxmlformats.org/officeDocument/2006/relationships/image" Target="../media/image33.png"/><Relationship Id="rId19" Type="http://schemas.openxmlformats.org/officeDocument/2006/relationships/image" Target="../media/image7.png"/><Relationship Id="rId31" Type="http://schemas.openxmlformats.org/officeDocument/2006/relationships/image" Target="../media/image21.png"/><Relationship Id="rId4" Type="http://schemas.openxmlformats.org/officeDocument/2006/relationships/image" Target="../media/image30.svg"/><Relationship Id="rId9" Type="http://schemas.openxmlformats.org/officeDocument/2006/relationships/image" Target="../media/image32.svg"/><Relationship Id="rId14" Type="http://schemas.openxmlformats.org/officeDocument/2006/relationships/image" Target="../media/image35.png"/><Relationship Id="rId22" Type="http://schemas.openxmlformats.org/officeDocument/2006/relationships/image" Target="../media/image15.png"/><Relationship Id="rId27" Type="http://schemas.openxmlformats.org/officeDocument/2006/relationships/image" Target="../media/image19.png"/><Relationship Id="rId30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32.svg"/><Relationship Id="rId18" Type="http://schemas.openxmlformats.org/officeDocument/2006/relationships/image" Target="../media/image7.png"/><Relationship Id="rId3" Type="http://schemas.openxmlformats.org/officeDocument/2006/relationships/image" Target="../media/image1.wmf"/><Relationship Id="rId7" Type="http://schemas.openxmlformats.org/officeDocument/2006/relationships/diagramData" Target="../diagrams/data1.xml"/><Relationship Id="rId12" Type="http://schemas.openxmlformats.org/officeDocument/2006/relationships/image" Target="../media/image31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svg"/><Relationship Id="rId11" Type="http://schemas.microsoft.com/office/2007/relationships/diagramDrawing" Target="../diagrams/drawing1.xml"/><Relationship Id="rId5" Type="http://schemas.openxmlformats.org/officeDocument/2006/relationships/image" Target="../media/image29.png"/><Relationship Id="rId15" Type="http://schemas.openxmlformats.org/officeDocument/2006/relationships/image" Target="../media/image34.svg"/><Relationship Id="rId10" Type="http://schemas.openxmlformats.org/officeDocument/2006/relationships/diagramColors" Target="../diagrams/colors1.xml"/><Relationship Id="rId19" Type="http://schemas.openxmlformats.org/officeDocument/2006/relationships/image" Target="../media/image43.png"/><Relationship Id="rId4" Type="http://schemas.openxmlformats.org/officeDocument/2006/relationships/image" Target="../media/image2.png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B0DE17-2C78-2F04-2723-53D0831A91E9}"/>
              </a:ext>
            </a:extLst>
          </p:cNvPr>
          <p:cNvSpPr/>
          <p:nvPr/>
        </p:nvSpPr>
        <p:spPr>
          <a:xfrm>
            <a:off x="0" y="0"/>
            <a:ext cx="32918400" cy="3200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BFBFBF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1839968" y="588864"/>
            <a:ext cx="9345453" cy="1313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spcBef>
                <a:spcPts val="0"/>
              </a:spcBef>
            </a:pPr>
            <a:r>
              <a:rPr lang="en-US" sz="7200">
                <a:solidFill>
                  <a:srgbClr val="0D0D0D"/>
                </a:solidFill>
                <a:effectLst/>
                <a:latin typeface="Arial" charset="0"/>
                <a:ea typeface="HelveticaNeueLT Std Lt" charset="0"/>
              </a:rPr>
              <a:t>Formula 1/10</a:t>
            </a:r>
            <a:r>
              <a:rPr lang="en-US" sz="7200" baseline="30000">
                <a:solidFill>
                  <a:srgbClr val="0D0D0D"/>
                </a:solidFill>
                <a:effectLst/>
                <a:latin typeface="Arial" charset="0"/>
                <a:ea typeface="HelveticaNeueLT Std Lt" charset="0"/>
              </a:rPr>
              <a:t>th</a:t>
            </a:r>
            <a:r>
              <a:rPr lang="en-US" sz="7200">
                <a:solidFill>
                  <a:srgbClr val="0D0D0D"/>
                </a:solidFill>
                <a:effectLst/>
                <a:latin typeface="Arial" charset="0"/>
                <a:ea typeface="HelveticaNeueLT Std Lt" charset="0"/>
              </a:rPr>
              <a:t> Vehicle</a:t>
            </a:r>
          </a:p>
        </p:txBody>
      </p:sp>
      <p:sp>
        <p:nvSpPr>
          <p:cNvPr id="9" name="Rectangle 8"/>
          <p:cNvSpPr/>
          <p:nvPr/>
        </p:nvSpPr>
        <p:spPr>
          <a:xfrm>
            <a:off x="4423612" y="2119392"/>
            <a:ext cx="27967249" cy="919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4000">
                <a:solidFill>
                  <a:srgbClr val="0D0D0D"/>
                </a:solidFill>
                <a:effectLst/>
                <a:latin typeface="Arial Black" charset="0"/>
                <a:ea typeface="HelveticaNeueLT Std Lt" charset="0"/>
                <a:cs typeface="Arial" charset="0"/>
              </a:rPr>
              <a:t>Team 503 | Kyle Lozano | Adam Imamura | </a:t>
            </a:r>
            <a:r>
              <a:rPr lang="en-US" sz="4000" err="1">
                <a:solidFill>
                  <a:srgbClr val="0D0D0D"/>
                </a:solidFill>
                <a:effectLst/>
                <a:latin typeface="Arial Black" charset="0"/>
                <a:ea typeface="HelveticaNeueLT Std Lt" charset="0"/>
                <a:cs typeface="Arial" charset="0"/>
              </a:rPr>
              <a:t>Ja’Quan</a:t>
            </a:r>
            <a:r>
              <a:rPr lang="en-US" sz="4000">
                <a:solidFill>
                  <a:srgbClr val="0D0D0D"/>
                </a:solidFill>
                <a:effectLst/>
                <a:latin typeface="Arial Black" charset="0"/>
                <a:ea typeface="HelveticaNeueLT Std Lt" charset="0"/>
                <a:cs typeface="Arial" charset="0"/>
              </a:rPr>
              <a:t> Young | Alex Soriano | Aaro</a:t>
            </a:r>
            <a:r>
              <a:rPr lang="en-US" sz="4000">
                <a:solidFill>
                  <a:srgbClr val="0D0D0D"/>
                </a:solidFill>
                <a:latin typeface="Arial Black" charset="0"/>
                <a:ea typeface="HelveticaNeueLT Std Lt" charset="0"/>
                <a:cs typeface="Arial" charset="0"/>
              </a:rPr>
              <a:t>n Hastie</a:t>
            </a:r>
            <a:endParaRPr lang="en-US" sz="4000">
              <a:solidFill>
                <a:srgbClr val="0D0D0D"/>
              </a:solidFill>
              <a:effectLst/>
              <a:latin typeface="Arial Black" charset="0"/>
              <a:ea typeface="HelveticaNeueLT Std Lt" charset="0"/>
              <a:cs typeface="Arial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1480" y="277535"/>
            <a:ext cx="2880652" cy="2710817"/>
          </a:xfrm>
          <a:prstGeom prst="rect">
            <a:avLst/>
          </a:prstGeom>
        </p:spPr>
      </p:pic>
      <p:pic>
        <p:nvPicPr>
          <p:cNvPr id="1026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663A3F5-294A-9180-5A1D-EEF378B53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3281" y="537183"/>
            <a:ext cx="4581556" cy="143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2A7633F-A539-A9ED-F6A2-1334E1A6D9C4}"/>
              </a:ext>
            </a:extLst>
          </p:cNvPr>
          <p:cNvSpPr/>
          <p:nvPr/>
        </p:nvSpPr>
        <p:spPr>
          <a:xfrm>
            <a:off x="9808015" y="11040113"/>
            <a:ext cx="22409242" cy="10345343"/>
          </a:xfrm>
          <a:prstGeom prst="round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A86783D-76DD-A0E1-9F8D-16D8CC758F69}"/>
              </a:ext>
            </a:extLst>
          </p:cNvPr>
          <p:cNvSpPr/>
          <p:nvPr/>
        </p:nvSpPr>
        <p:spPr>
          <a:xfrm>
            <a:off x="17550842" y="9602651"/>
            <a:ext cx="7097103" cy="1172957"/>
          </a:xfrm>
          <a:prstGeom prst="roundRect">
            <a:avLst/>
          </a:prstGeom>
          <a:solidFill>
            <a:srgbClr val="782F4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D56F2A-32F1-869C-A0B1-2F03E5A01987}"/>
              </a:ext>
            </a:extLst>
          </p:cNvPr>
          <p:cNvSpPr txBox="1"/>
          <p:nvPr/>
        </p:nvSpPr>
        <p:spPr>
          <a:xfrm>
            <a:off x="17853605" y="9751657"/>
            <a:ext cx="660762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 Black"/>
                <a:cs typeface="Times New Roman"/>
              </a:rPr>
              <a:t>Current Design</a:t>
            </a:r>
            <a:endParaRPr lang="en-US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17BBA6D-679E-A00D-B2E8-AEEBA2754089}"/>
              </a:ext>
            </a:extLst>
          </p:cNvPr>
          <p:cNvSpPr/>
          <p:nvPr/>
        </p:nvSpPr>
        <p:spPr>
          <a:xfrm>
            <a:off x="859231" y="9543066"/>
            <a:ext cx="7778834" cy="1108695"/>
          </a:xfrm>
          <a:prstGeom prst="roundRect">
            <a:avLst/>
          </a:prstGeom>
          <a:solidFill>
            <a:srgbClr val="782F4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DD82007-AAC8-F0D2-C794-B22A2DFBBD73}"/>
              </a:ext>
            </a:extLst>
          </p:cNvPr>
          <p:cNvSpPr/>
          <p:nvPr/>
        </p:nvSpPr>
        <p:spPr>
          <a:xfrm>
            <a:off x="292053" y="10851746"/>
            <a:ext cx="9000404" cy="6804527"/>
          </a:xfrm>
          <a:prstGeom prst="roundRect">
            <a:avLst/>
          </a:prstGeom>
          <a:noFill/>
          <a:ln w="76200">
            <a:solidFill>
              <a:srgbClr val="7F7F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16E319-D9B0-20CF-D3C9-40E5C7F25F0E}"/>
              </a:ext>
            </a:extLst>
          </p:cNvPr>
          <p:cNvSpPr txBox="1"/>
          <p:nvPr/>
        </p:nvSpPr>
        <p:spPr>
          <a:xfrm>
            <a:off x="1657118" y="9665246"/>
            <a:ext cx="6068715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 Black"/>
                <a:cs typeface="Times New Roman"/>
              </a:rPr>
              <a:t>Design Targets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A8A48E3A-EE9A-AADA-9129-5BE125E76C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24431" y="17241521"/>
            <a:ext cx="4469061" cy="3262033"/>
          </a:xfrm>
          <a:prstGeom prst="rect">
            <a:avLst/>
          </a:prstGeom>
        </p:spPr>
      </p:pic>
      <p:sp>
        <p:nvSpPr>
          <p:cNvPr id="1061" name="TextBox 1060">
            <a:extLst>
              <a:ext uri="{FF2B5EF4-FFF2-40B4-BE49-F238E27FC236}">
                <a16:creationId xmlns:a16="http://schemas.microsoft.com/office/drawing/2014/main" id="{30B31E76-5FE1-C656-4045-8FD327A4E71D}"/>
              </a:ext>
            </a:extLst>
          </p:cNvPr>
          <p:cNvSpPr txBox="1"/>
          <p:nvPr/>
        </p:nvSpPr>
        <p:spPr>
          <a:xfrm>
            <a:off x="27786551" y="11800902"/>
            <a:ext cx="259309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Arial Black"/>
                <a:cs typeface="Times New Roman"/>
              </a:rPr>
              <a:t>Roll Cage</a:t>
            </a:r>
            <a:endParaRPr lang="en-US" sz="3600">
              <a:solidFill>
                <a:schemeClr val="bg1"/>
              </a:solidFill>
              <a:ea typeface="Calibri"/>
              <a:cs typeface="Calibri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 Model 16">
                <a:extLst>
                  <a:ext uri="{FF2B5EF4-FFF2-40B4-BE49-F238E27FC236}">
                    <a16:creationId xmlns:a16="http://schemas.microsoft.com/office/drawing/2014/main" id="{F7F6FF87-857B-6E47-6AD9-B968010A46F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70848661"/>
                  </p:ext>
                </p:extLst>
              </p:nvPr>
            </p:nvGraphicFramePr>
            <p:xfrm>
              <a:off x="15643631" y="18357898"/>
              <a:ext cx="8465895" cy="1074697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8465895" cy="1074697"/>
                    </a:xfrm>
                    <a:prstGeom prst="rect">
                      <a:avLst/>
                    </a:prstGeom>
                  </am3d:spPr>
                  <am3d:camera>
                    <am3d:pos x="0" y="0" z="5880424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102159" d="1000000"/>
                    <am3d:preTrans dx="-13503652" dy="234436" dz="27261556"/>
                    <am3d:scale>
                      <am3d:sx n="1000000" d="1000000"/>
                      <am3d:sy n="1000000" d="1000000"/>
                      <am3d:sz n="1000000" d="1000000"/>
                    </am3d:scale>
                    <am3d:rot ax="5854883" ay="-5116310" az="-5856433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006861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Model 16">
                <a:extLst>
                  <a:ext uri="{FF2B5EF4-FFF2-40B4-BE49-F238E27FC236}">
                    <a16:creationId xmlns:a16="http://schemas.microsoft.com/office/drawing/2014/main" id="{F7F6FF87-857B-6E47-6AD9-B968010A46F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643631" y="18357898"/>
                <a:ext cx="8465895" cy="10746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3D Model 18">
                <a:extLst>
                  <a:ext uri="{FF2B5EF4-FFF2-40B4-BE49-F238E27FC236}">
                    <a16:creationId xmlns:a16="http://schemas.microsoft.com/office/drawing/2014/main" id="{7569B7CC-38D1-FA0B-F7DE-3E007E70E42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1954142"/>
                  </p:ext>
                </p:extLst>
              </p:nvPr>
            </p:nvGraphicFramePr>
            <p:xfrm>
              <a:off x="15546861" y="14730200"/>
              <a:ext cx="8641447" cy="2188912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8641447" cy="2188912"/>
                    </a:xfrm>
                    <a:prstGeom prst="rect">
                      <a:avLst/>
                    </a:prstGeom>
                  </am3d:spPr>
                  <am3d:camera>
                    <am3d:pos x="0" y="0" z="5499793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6299" d="1000000"/>
                    <am3d:preTrans dx="-18000000" dy="-4817789" dz="-7423938"/>
                    <am3d:scale>
                      <am3d:sx n="1000000" d="1000000"/>
                      <am3d:sy n="1000000" d="1000000"/>
                      <am3d:sz n="1000000" d="1000000"/>
                    </am3d:scale>
                    <am3d:rot ax="-176473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93266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3D Model 18">
                <a:extLst>
                  <a:ext uri="{FF2B5EF4-FFF2-40B4-BE49-F238E27FC236}">
                    <a16:creationId xmlns:a16="http://schemas.microsoft.com/office/drawing/2014/main" id="{7569B7CC-38D1-FA0B-F7DE-3E007E70E42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546861" y="14730200"/>
                <a:ext cx="8641447" cy="21889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0" name="Content Placeholder 8">
                <a:extLst>
                  <a:ext uri="{FF2B5EF4-FFF2-40B4-BE49-F238E27FC236}">
                    <a16:creationId xmlns:a16="http://schemas.microsoft.com/office/drawing/2014/main" id="{E29AAB4B-4C36-C5A0-537A-B79DFE98FFC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10525130"/>
                  </p:ext>
                </p:extLst>
              </p:nvPr>
            </p:nvGraphicFramePr>
            <p:xfrm>
              <a:off x="27140137" y="14051341"/>
              <a:ext cx="4766058" cy="3624488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4766058" cy="3624488"/>
                    </a:xfrm>
                    <a:prstGeom prst="rect">
                      <a:avLst/>
                    </a:prstGeom>
                  </am3d:spPr>
                  <am3d:camera>
                    <am3d:pos x="0" y="0" z="6108671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667105" d="1000000"/>
                    <am3d:preTrans dx="-12118718" dy="6319396" dz="15923223"/>
                    <am3d:scale>
                      <am3d:sx n="1000000" d="1000000"/>
                      <am3d:sy n="1000000" d="1000000"/>
                      <am3d:sz n="1000000" d="1000000"/>
                    </am3d:scale>
                    <am3d:rot ax="-1746043" ay="2419360" az="961154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585708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0" name="Content Placeholder 8">
                <a:extLst>
                  <a:ext uri="{FF2B5EF4-FFF2-40B4-BE49-F238E27FC236}">
                    <a16:creationId xmlns:a16="http://schemas.microsoft.com/office/drawing/2014/main" id="{E29AAB4B-4C36-C5A0-537A-B79DFE98FFC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140137" y="14051341"/>
                <a:ext cx="4766058" cy="3624488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Picture 20" descr="A close up of a car&#10;&#10;Description automatically generated">
            <a:extLst>
              <a:ext uri="{FF2B5EF4-FFF2-40B4-BE49-F238E27FC236}">
                <a16:creationId xmlns:a16="http://schemas.microsoft.com/office/drawing/2014/main" id="{1D0EDC07-7B9F-2AC9-8D31-74AFBD839D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420000">
            <a:off x="27125777" y="11732640"/>
            <a:ext cx="4597022" cy="329088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>
                <a:extLst>
                  <a:ext uri="{FF2B5EF4-FFF2-40B4-BE49-F238E27FC236}">
                    <a16:creationId xmlns:a16="http://schemas.microsoft.com/office/drawing/2014/main" id="{53BEEB5D-71F9-9F39-79E4-C85A5C8842E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65746163"/>
                  </p:ext>
                </p:extLst>
              </p:nvPr>
            </p:nvGraphicFramePr>
            <p:xfrm rot="5400000">
              <a:off x="12734731" y="12040652"/>
              <a:ext cx="1793310" cy="7468433"/>
            </p:xfrm>
            <a:graphic>
              <a:graphicData uri="http://schemas.microsoft.com/office/drawing/2017/model3d">
                <am3d:model3d r:embed="rId13">
                  <am3d:spPr>
                    <a:xfrm rot="5400000">
                      <a:off x="0" y="0"/>
                      <a:ext cx="1793310" cy="7468433"/>
                    </a:xfrm>
                    <a:prstGeom prst="rect">
                      <a:avLst/>
                    </a:prstGeom>
                  </am3d:spPr>
                  <am3d:camera>
                    <am3d:pos x="0" y="0" z="4853340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592093" d="1000000"/>
                    <am3d:preTrans dx="483045" dy="-12392272" dz="-3632479"/>
                    <am3d:scale>
                      <am3d:sx n="1000000" d="1000000"/>
                      <am3d:sy n="1000000" d="1000000"/>
                      <am3d:sz n="1000000" d="1000000"/>
                    </am3d:scale>
                    <am3d:rot ax="7822952" ay="-5023293" az="2966872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81724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>
                <a:extLst>
                  <a:ext uri="{FF2B5EF4-FFF2-40B4-BE49-F238E27FC236}">
                    <a16:creationId xmlns:a16="http://schemas.microsoft.com/office/drawing/2014/main" id="{53BEEB5D-71F9-9F39-79E4-C85A5C8842E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5400000">
                <a:off x="12734731" y="12040652"/>
                <a:ext cx="1793310" cy="74684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>
                <a:extLst>
                  <a:ext uri="{FF2B5EF4-FFF2-40B4-BE49-F238E27FC236}">
                    <a16:creationId xmlns:a16="http://schemas.microsoft.com/office/drawing/2014/main" id="{EA808073-80FF-8DEC-9CB0-E29F2E66B8C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4019146"/>
                  </p:ext>
                </p:extLst>
              </p:nvPr>
            </p:nvGraphicFramePr>
            <p:xfrm>
              <a:off x="17188280" y="16838560"/>
              <a:ext cx="5358608" cy="1129392"/>
            </p:xfrm>
            <a:graphic>
              <a:graphicData uri="http://schemas.microsoft.com/office/drawing/2017/model3d">
                <am3d:model3d r:embed="rId15">
                  <am3d:spPr>
                    <a:xfrm>
                      <a:off x="0" y="0"/>
                      <a:ext cx="5358608" cy="1129392"/>
                    </a:xfrm>
                    <a:prstGeom prst="rect">
                      <a:avLst/>
                    </a:prstGeom>
                  </am3d:spPr>
                  <am3d:camera>
                    <am3d:pos x="0" y="0" z="673406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41589" d="1000000"/>
                    <am3d:preTrans dx="-17560802" dy="-6279747" dz="18989082"/>
                    <am3d:scale>
                      <am3d:sx n="1000000" d="1000000"/>
                      <am3d:sy n="1000000" d="1000000"/>
                      <am3d:sz n="1000000" d="1000000"/>
                    </am3d:scale>
                    <am3d:rot ay="16200000"/>
                    <am3d:postTrans dx="0" dy="0" dz="0"/>
                  </am3d:trans>
                  <am3d:raster rName="Office3DRenderer" rVer="16.0.8326">
                    <am3d:blip r:embed="rId16"/>
                  </am3d:raster>
                  <am3d:objViewport viewportSz="609551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>
                <a:extLst>
                  <a:ext uri="{FF2B5EF4-FFF2-40B4-BE49-F238E27FC236}">
                    <a16:creationId xmlns:a16="http://schemas.microsoft.com/office/drawing/2014/main" id="{EA808073-80FF-8DEC-9CB0-E29F2E66B8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7188280" y="16838560"/>
                <a:ext cx="5358608" cy="11293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>
                <a:extLst>
                  <a:ext uri="{FF2B5EF4-FFF2-40B4-BE49-F238E27FC236}">
                    <a16:creationId xmlns:a16="http://schemas.microsoft.com/office/drawing/2014/main" id="{E5FDBFB0-0C8F-B551-6CE4-6849064B7CE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1103326"/>
                  </p:ext>
                </p:extLst>
              </p:nvPr>
            </p:nvGraphicFramePr>
            <p:xfrm>
              <a:off x="18976160" y="11870125"/>
              <a:ext cx="3295119" cy="2609431"/>
            </p:xfrm>
            <a:graphic>
              <a:graphicData uri="http://schemas.microsoft.com/office/drawing/2017/model3d">
                <am3d:model3d r:embed="rId17">
                  <am3d:spPr>
                    <a:xfrm>
                      <a:off x="0" y="0"/>
                      <a:ext cx="3295119" cy="2609431"/>
                    </a:xfrm>
                    <a:prstGeom prst="rect">
                      <a:avLst/>
                    </a:prstGeom>
                  </am3d:spPr>
                  <am3d:camera>
                    <am3d:pos x="0" y="0" z="6350690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852216" d="1000000"/>
                    <am3d:preTrans dx="5408866" dy="-886699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868731" ay="228905" az="-59058"/>
                    <am3d:postTrans dx="0" dy="0" dz="0"/>
                  </am3d:trans>
                  <am3d:raster rName="Office3DRenderer" rVer="16.0.8326">
                    <am3d:blip r:embed="rId18"/>
                  </am3d:raster>
                  <am3d:objViewport viewportSz="447602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>
                <a:extLst>
                  <a:ext uri="{FF2B5EF4-FFF2-40B4-BE49-F238E27FC236}">
                    <a16:creationId xmlns:a16="http://schemas.microsoft.com/office/drawing/2014/main" id="{E5FDBFB0-0C8F-B551-6CE4-6849064B7CE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8976160" y="11870125"/>
                <a:ext cx="3295119" cy="26094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>
                <a:extLst>
                  <a:ext uri="{FF2B5EF4-FFF2-40B4-BE49-F238E27FC236}">
                    <a16:creationId xmlns:a16="http://schemas.microsoft.com/office/drawing/2014/main" id="{22E1F3F9-5ABE-2AAF-D805-D2D6E871411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96712128"/>
                  </p:ext>
                </p:extLst>
              </p:nvPr>
            </p:nvGraphicFramePr>
            <p:xfrm rot="16200000">
              <a:off x="14799934" y="11904036"/>
              <a:ext cx="2046879" cy="2389612"/>
            </p:xfrm>
            <a:graphic>
              <a:graphicData uri="http://schemas.microsoft.com/office/drawing/2017/model3d">
                <am3d:model3d r:embed="rId19">
                  <am3d:spPr>
                    <a:xfrm rot="16200000">
                      <a:off x="0" y="0"/>
                      <a:ext cx="2046879" cy="2389612"/>
                    </a:xfrm>
                    <a:prstGeom prst="rect">
                      <a:avLst/>
                    </a:prstGeom>
                  </am3d:spPr>
                  <am3d:camera>
                    <am3d:pos x="0" y="0" z="5032106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024112" d="1000000"/>
                    <am3d:preTrans dx="7539" dy="-4742572" dz="551"/>
                    <am3d:scale>
                      <am3d:sx n="1000000" d="1000000"/>
                      <am3d:sy n="1000000" d="1000000"/>
                      <am3d:sz n="1000000" d="1000000"/>
                    </am3d:scale>
                    <am3d:rot ax="2946177" ay="-3934954" az="-2785921"/>
                    <am3d:postTrans dx="0" dy="0" dz="0"/>
                  </am3d:trans>
                  <am3d:raster rName="Office3DRenderer" rVer="16.0.8326">
                    <am3d:blip r:embed="rId20"/>
                  </am3d:raster>
                  <am3d:objViewport viewportSz="355109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>
                <a:extLst>
                  <a:ext uri="{FF2B5EF4-FFF2-40B4-BE49-F238E27FC236}">
                    <a16:creationId xmlns:a16="http://schemas.microsoft.com/office/drawing/2014/main" id="{22E1F3F9-5ABE-2AAF-D805-D2D6E87141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 rot="16200000">
                <a:off x="14799934" y="11904036"/>
                <a:ext cx="2046879" cy="23896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3D Model 14">
                <a:extLst>
                  <a:ext uri="{FF2B5EF4-FFF2-40B4-BE49-F238E27FC236}">
                    <a16:creationId xmlns:a16="http://schemas.microsoft.com/office/drawing/2014/main" id="{6A4CF65B-6536-DC4F-6608-315A527EAA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32699191"/>
                  </p:ext>
                </p:extLst>
              </p:nvPr>
            </p:nvGraphicFramePr>
            <p:xfrm>
              <a:off x="18125952" y="19782370"/>
              <a:ext cx="2499237" cy="1068895"/>
            </p:xfrm>
            <a:graphic>
              <a:graphicData uri="http://schemas.microsoft.com/office/drawing/2017/model3d">
                <am3d:model3d r:embed="rId21">
                  <am3d:spPr>
                    <a:xfrm>
                      <a:off x="0" y="0"/>
                      <a:ext cx="2499237" cy="1068895"/>
                    </a:xfrm>
                    <a:prstGeom prst="rect">
                      <a:avLst/>
                    </a:prstGeom>
                  </am3d:spPr>
                  <am3d:camera>
                    <am3d:pos x="0" y="0" z="653524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345789" d="1000000"/>
                    <am3d:preTrans dx="-44025984" dy="-4324036" dz="61724079"/>
                    <am3d:scale>
                      <am3d:sx n="1000000" d="1000000"/>
                      <am3d:sy n="1000000" d="1000000"/>
                      <am3d:sz n="1000000" d="1000000"/>
                    </am3d:scale>
                    <am3d:rot ax="10016451" az="-10799999"/>
                    <am3d:postTrans dx="0" dy="0" dz="0"/>
                  </am3d:trans>
                  <am3d:raster rName="Office3DRenderer" rVer="16.0.8326">
                    <am3d:blip r:embed="rId22"/>
                  </am3d:raster>
                  <am3d:objViewport viewportSz="27602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>
                <a:extLst>
                  <a:ext uri="{FF2B5EF4-FFF2-40B4-BE49-F238E27FC236}">
                    <a16:creationId xmlns:a16="http://schemas.microsoft.com/office/drawing/2014/main" id="{6A4CF65B-6536-DC4F-6608-315A527EAA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8125952" y="19782370"/>
                <a:ext cx="2499237" cy="10688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 Model 15">
                <a:extLst>
                  <a:ext uri="{FF2B5EF4-FFF2-40B4-BE49-F238E27FC236}">
                    <a16:creationId xmlns:a16="http://schemas.microsoft.com/office/drawing/2014/main" id="{4BCD00C4-5075-76DC-8852-03E3D4C5FDC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71605174"/>
                  </p:ext>
                </p:extLst>
              </p:nvPr>
            </p:nvGraphicFramePr>
            <p:xfrm rot="14009848">
              <a:off x="23606185" y="14429307"/>
              <a:ext cx="1754718" cy="1591376"/>
            </p:xfrm>
            <a:graphic>
              <a:graphicData uri="http://schemas.microsoft.com/office/drawing/2017/model3d">
                <am3d:model3d r:embed="rId23">
                  <am3d:spPr>
                    <a:xfrm rot="14009848">
                      <a:off x="0" y="0"/>
                      <a:ext cx="1754718" cy="1591376"/>
                    </a:xfrm>
                    <a:prstGeom prst="rect">
                      <a:avLst/>
                    </a:prstGeom>
                  </am3d:spPr>
                  <am3d:camera>
                    <am3d:pos x="0" y="0" z="534028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83767" d="1000000"/>
                    <am3d:preTrans dx="0" dy="1994332" dz="-9532875"/>
                    <am3d:scale>
                      <am3d:sx n="1000000" d="1000000"/>
                      <am3d:sy n="1000000" d="1000000"/>
                      <am3d:sz n="1000000" d="1000000"/>
                    </am3d:scale>
                    <am3d:rot ax="-6388127" ay="-27504" az="-93027"/>
                    <am3d:postTrans dx="0" dy="0" dz="0"/>
                  </am3d:trans>
                  <am3d:raster rName="Office3DRenderer" rVer="16.0.8326">
                    <am3d:blip r:embed="rId24"/>
                  </am3d:raster>
                  <am3d:objViewport viewportSz="281025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>
                <a:extLst>
                  <a:ext uri="{FF2B5EF4-FFF2-40B4-BE49-F238E27FC236}">
                    <a16:creationId xmlns:a16="http://schemas.microsoft.com/office/drawing/2014/main" id="{4BCD00C4-5075-76DC-8852-03E3D4C5FDC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 rot="14009848">
                <a:off x="23606185" y="14429307"/>
                <a:ext cx="1754718" cy="15913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3" name="3D Model 22">
                <a:extLst>
                  <a:ext uri="{FF2B5EF4-FFF2-40B4-BE49-F238E27FC236}">
                    <a16:creationId xmlns:a16="http://schemas.microsoft.com/office/drawing/2014/main" id="{BD8C0B62-C4AA-1BD3-F05E-265F6DC324B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55256586"/>
                  </p:ext>
                </p:extLst>
              </p:nvPr>
            </p:nvGraphicFramePr>
            <p:xfrm rot="3256752">
              <a:off x="25097893" y="13380276"/>
              <a:ext cx="1272766" cy="1760838"/>
            </p:xfrm>
            <a:graphic>
              <a:graphicData uri="http://schemas.microsoft.com/office/drawing/2017/model3d">
                <am3d:model3d r:embed="rId25">
                  <am3d:spPr>
                    <a:xfrm rot="3256752">
                      <a:off x="0" y="0"/>
                      <a:ext cx="1272766" cy="1760838"/>
                    </a:xfrm>
                    <a:prstGeom prst="rect">
                      <a:avLst/>
                    </a:prstGeom>
                  </am3d:spPr>
                  <am3d:camera>
                    <am3d:pos x="0" y="0" z="593678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144273" d="1000000"/>
                    <am3d:preTrans dx="0" dy="0" dz="-4582744"/>
                    <am3d:scale>
                      <am3d:sx n="1000000" d="1000000"/>
                      <am3d:sy n="1000000" d="1000000"/>
                      <am3d:sz n="1000000" d="1000000"/>
                    </am3d:scale>
                    <am3d:rot ax="6948515" ay="-25633" az="53000"/>
                    <am3d:postTrans dx="0" dy="0" dz="0"/>
                  </am3d:trans>
                  <am3d:raster rName="Office3DRenderer" rVer="16.0.8326">
                    <am3d:blip r:embed="rId26"/>
                  </am3d:raster>
                  <am3d:objViewport viewportSz="20609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3" name="3D Model 22">
                <a:extLst>
                  <a:ext uri="{FF2B5EF4-FFF2-40B4-BE49-F238E27FC236}">
                    <a16:creationId xmlns:a16="http://schemas.microsoft.com/office/drawing/2014/main" id="{BD8C0B62-C4AA-1BD3-F05E-265F6DC324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 rot="3256752">
                <a:off x="25097893" y="13380276"/>
                <a:ext cx="1272766" cy="1760838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18E38B05-B931-EFF1-9DFA-A253A213F1C8}"/>
              </a:ext>
            </a:extLst>
          </p:cNvPr>
          <p:cNvSpPr txBox="1"/>
          <p:nvPr/>
        </p:nvSpPr>
        <p:spPr>
          <a:xfrm>
            <a:off x="10864507" y="11525663"/>
            <a:ext cx="4217116" cy="89011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5150" dirty="0">
                <a:latin typeface="Times New Roman"/>
                <a:cs typeface="Times New Roman"/>
              </a:rPr>
              <a:t>Stereo Camera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38F1E7-EE1A-70FD-1B94-3FF2FB990E6F}"/>
              </a:ext>
            </a:extLst>
          </p:cNvPr>
          <p:cNvSpPr txBox="1"/>
          <p:nvPr/>
        </p:nvSpPr>
        <p:spPr>
          <a:xfrm>
            <a:off x="10111306" y="14055190"/>
            <a:ext cx="3880871" cy="88485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5150" dirty="0" err="1">
                <a:latin typeface="Times New Roman"/>
                <a:cs typeface="Times New Roman"/>
              </a:rPr>
              <a:t>WiFi</a:t>
            </a:r>
            <a:r>
              <a:rPr lang="en-US" sz="5150" dirty="0">
                <a:latin typeface="Times New Roman"/>
                <a:cs typeface="Times New Roman"/>
              </a:rPr>
              <a:t> Antenna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3A6ABF-75B3-78EA-D9FA-0CF4912E218B}"/>
              </a:ext>
            </a:extLst>
          </p:cNvPr>
          <p:cNvSpPr txBox="1"/>
          <p:nvPr/>
        </p:nvSpPr>
        <p:spPr>
          <a:xfrm>
            <a:off x="11202183" y="16931325"/>
            <a:ext cx="2844048" cy="88485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5150" dirty="0">
                <a:latin typeface="Times New Roman"/>
                <a:cs typeface="Times New Roman"/>
              </a:rPr>
              <a:t>Roll Cage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F252FB-6C24-75D7-89F1-81D84677CD6F}"/>
              </a:ext>
            </a:extLst>
          </p:cNvPr>
          <p:cNvSpPr txBox="1"/>
          <p:nvPr/>
        </p:nvSpPr>
        <p:spPr>
          <a:xfrm>
            <a:off x="11784072" y="18536619"/>
            <a:ext cx="2816348" cy="890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Baseplate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D1AF47-43C3-CE64-CCBF-C9B96B768F5E}"/>
              </a:ext>
            </a:extLst>
          </p:cNvPr>
          <p:cNvSpPr txBox="1"/>
          <p:nvPr/>
        </p:nvSpPr>
        <p:spPr>
          <a:xfrm>
            <a:off x="18666078" y="15707445"/>
            <a:ext cx="2824812" cy="88485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5150" dirty="0">
                <a:latin typeface="Times New Roman"/>
                <a:cs typeface="Times New Roman"/>
              </a:rPr>
              <a:t>Computer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7E0E1CF-1E92-9EAD-2731-79E67FBD5E7D}"/>
              </a:ext>
            </a:extLst>
          </p:cNvPr>
          <p:cNvSpPr txBox="1"/>
          <p:nvPr/>
        </p:nvSpPr>
        <p:spPr>
          <a:xfrm>
            <a:off x="12198220" y="20063391"/>
            <a:ext cx="4712316" cy="890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Speed Controller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1929032-BFB1-31B5-DE90-66FDB7B1030E}"/>
              </a:ext>
            </a:extLst>
          </p:cNvPr>
          <p:cNvSpPr txBox="1"/>
          <p:nvPr/>
        </p:nvSpPr>
        <p:spPr>
          <a:xfrm>
            <a:off x="24514097" y="16463324"/>
            <a:ext cx="2323072" cy="2485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Battery</a:t>
            </a:r>
          </a:p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</a:p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Adapter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7C20BDA-541B-04B0-6479-D509BCDA42DE}"/>
              </a:ext>
            </a:extLst>
          </p:cNvPr>
          <p:cNvSpPr txBox="1"/>
          <p:nvPr/>
        </p:nvSpPr>
        <p:spPr>
          <a:xfrm>
            <a:off x="23510841" y="11997239"/>
            <a:ext cx="2177199" cy="890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LiDAR</a:t>
            </a:r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CCB9117A-ADAB-D01A-9C98-3E58B3B5A92D}"/>
              </a:ext>
            </a:extLst>
          </p:cNvPr>
          <p:cNvCxnSpPr>
            <a:cxnSpLocks/>
            <a:stCxn id="24" idx="2"/>
          </p:cNvCxnSpPr>
          <p:nvPr/>
        </p:nvCxnSpPr>
        <p:spPr>
          <a:xfrm rot="16200000" flipH="1">
            <a:off x="13436684" y="11952159"/>
            <a:ext cx="924235" cy="1851472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F625BFA-AFDF-9CE7-F378-5AAEDA945A49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12051742" y="14940048"/>
            <a:ext cx="714951" cy="57617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or: Elbow 62">
            <a:extLst>
              <a:ext uri="{FF2B5EF4-FFF2-40B4-BE49-F238E27FC236}">
                <a16:creationId xmlns:a16="http://schemas.microsoft.com/office/drawing/2014/main" id="{CB3990E8-EC96-F4A1-C653-C874E6B6AB95}"/>
              </a:ext>
            </a:extLst>
          </p:cNvPr>
          <p:cNvCxnSpPr>
            <a:cxnSpLocks/>
            <a:stCxn id="26" idx="0"/>
          </p:cNvCxnSpPr>
          <p:nvPr/>
        </p:nvCxnSpPr>
        <p:spPr>
          <a:xfrm rot="5400000" flipH="1" flipV="1">
            <a:off x="13862371" y="15099955"/>
            <a:ext cx="593206" cy="3069535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6" name="Straight Arrow Connector 1185">
            <a:extLst>
              <a:ext uri="{FF2B5EF4-FFF2-40B4-BE49-F238E27FC236}">
                <a16:creationId xmlns:a16="http://schemas.microsoft.com/office/drawing/2014/main" id="{BB083E83-F2CA-29C2-448A-F209F15778F9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14600420" y="18981676"/>
            <a:ext cx="906280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1" name="Straight Arrow Connector 1190">
            <a:extLst>
              <a:ext uri="{FF2B5EF4-FFF2-40B4-BE49-F238E27FC236}">
                <a16:creationId xmlns:a16="http://schemas.microsoft.com/office/drawing/2014/main" id="{7FEA4ACD-9591-C4C5-19E1-A116E7ACF845}"/>
              </a:ext>
            </a:extLst>
          </p:cNvPr>
          <p:cNvCxnSpPr>
            <a:cxnSpLocks/>
            <a:stCxn id="40" idx="3"/>
          </p:cNvCxnSpPr>
          <p:nvPr/>
        </p:nvCxnSpPr>
        <p:spPr>
          <a:xfrm flipV="1">
            <a:off x="16910536" y="20508448"/>
            <a:ext cx="1097145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6" name="Connector: Elbow 1195">
            <a:extLst>
              <a:ext uri="{FF2B5EF4-FFF2-40B4-BE49-F238E27FC236}">
                <a16:creationId xmlns:a16="http://schemas.microsoft.com/office/drawing/2014/main" id="{62B11F3E-6B14-113E-9173-482776914D11}"/>
              </a:ext>
            </a:extLst>
          </p:cNvPr>
          <p:cNvCxnSpPr>
            <a:cxnSpLocks/>
            <a:stCxn id="39" idx="3"/>
          </p:cNvCxnSpPr>
          <p:nvPr/>
        </p:nvCxnSpPr>
        <p:spPr>
          <a:xfrm flipH="1">
            <a:off x="21050251" y="16149874"/>
            <a:ext cx="440639" cy="1080850"/>
          </a:xfrm>
          <a:prstGeom prst="bentConnector4">
            <a:avLst>
              <a:gd name="adj1" fmla="val -51879"/>
              <a:gd name="adj2" fmla="val 70467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2" name="Straight Arrow Connector 1201">
            <a:extLst>
              <a:ext uri="{FF2B5EF4-FFF2-40B4-BE49-F238E27FC236}">
                <a16:creationId xmlns:a16="http://schemas.microsoft.com/office/drawing/2014/main" id="{FEC54435-286F-A4B3-882F-063CD3A82C25}"/>
              </a:ext>
            </a:extLst>
          </p:cNvPr>
          <p:cNvCxnSpPr>
            <a:cxnSpLocks/>
          </p:cNvCxnSpPr>
          <p:nvPr/>
        </p:nvCxnSpPr>
        <p:spPr>
          <a:xfrm flipV="1">
            <a:off x="26111200" y="14945305"/>
            <a:ext cx="0" cy="172621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4" name="Connector: Elbow 1203">
            <a:extLst>
              <a:ext uri="{FF2B5EF4-FFF2-40B4-BE49-F238E27FC236}">
                <a16:creationId xmlns:a16="http://schemas.microsoft.com/office/drawing/2014/main" id="{1505CC04-F46E-C065-EEFB-EAD645DC9884}"/>
              </a:ext>
            </a:extLst>
          </p:cNvPr>
          <p:cNvCxnSpPr/>
          <p:nvPr/>
        </p:nvCxnSpPr>
        <p:spPr>
          <a:xfrm rot="16200000" flipV="1">
            <a:off x="23505436" y="17261604"/>
            <a:ext cx="1940790" cy="344229"/>
          </a:xfrm>
          <a:prstGeom prst="bentConnector3">
            <a:avLst>
              <a:gd name="adj1" fmla="val -854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8" name="Straight Arrow Connector 1207">
            <a:extLst>
              <a:ext uri="{FF2B5EF4-FFF2-40B4-BE49-F238E27FC236}">
                <a16:creationId xmlns:a16="http://schemas.microsoft.com/office/drawing/2014/main" id="{8885401A-97E7-AD2B-A978-0296B34F8D1A}"/>
              </a:ext>
            </a:extLst>
          </p:cNvPr>
          <p:cNvCxnSpPr>
            <a:cxnSpLocks/>
            <a:stCxn id="42" idx="1"/>
          </p:cNvCxnSpPr>
          <p:nvPr/>
        </p:nvCxnSpPr>
        <p:spPr>
          <a:xfrm flipH="1">
            <a:off x="22163314" y="12442297"/>
            <a:ext cx="1347527" cy="493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0" name="Straight Connector 1209">
            <a:extLst>
              <a:ext uri="{FF2B5EF4-FFF2-40B4-BE49-F238E27FC236}">
                <a16:creationId xmlns:a16="http://schemas.microsoft.com/office/drawing/2014/main" id="{CD82756E-3B2E-7BA6-5BFB-236CD44753AB}"/>
              </a:ext>
            </a:extLst>
          </p:cNvPr>
          <p:cNvCxnSpPr>
            <a:cxnSpLocks/>
          </p:cNvCxnSpPr>
          <p:nvPr/>
        </p:nvCxnSpPr>
        <p:spPr>
          <a:xfrm>
            <a:off x="19990190" y="13976350"/>
            <a:ext cx="0" cy="10541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2" name="Straight Connector 1211">
            <a:extLst>
              <a:ext uri="{FF2B5EF4-FFF2-40B4-BE49-F238E27FC236}">
                <a16:creationId xmlns:a16="http://schemas.microsoft.com/office/drawing/2014/main" id="{265F644F-79FD-8B2D-CF2D-CEBF146412B3}"/>
              </a:ext>
            </a:extLst>
          </p:cNvPr>
          <p:cNvCxnSpPr>
            <a:cxnSpLocks/>
          </p:cNvCxnSpPr>
          <p:nvPr/>
        </p:nvCxnSpPr>
        <p:spPr>
          <a:xfrm>
            <a:off x="22093464" y="13976350"/>
            <a:ext cx="0" cy="117056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Straight Connector 1028">
            <a:extLst>
              <a:ext uri="{FF2B5EF4-FFF2-40B4-BE49-F238E27FC236}">
                <a16:creationId xmlns:a16="http://schemas.microsoft.com/office/drawing/2014/main" id="{CA17E18E-9497-BB89-B10D-4DF38C10EE22}"/>
              </a:ext>
            </a:extLst>
          </p:cNvPr>
          <p:cNvCxnSpPr>
            <a:cxnSpLocks/>
          </p:cNvCxnSpPr>
          <p:nvPr/>
        </p:nvCxnSpPr>
        <p:spPr>
          <a:xfrm>
            <a:off x="23927190" y="16888677"/>
            <a:ext cx="0" cy="206032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8B24F0A0-544D-C4E8-266E-8E39F0FBCEFB}"/>
              </a:ext>
            </a:extLst>
          </p:cNvPr>
          <p:cNvCxnSpPr>
            <a:cxnSpLocks/>
          </p:cNvCxnSpPr>
          <p:nvPr/>
        </p:nvCxnSpPr>
        <p:spPr>
          <a:xfrm>
            <a:off x="23044540" y="16770423"/>
            <a:ext cx="0" cy="206032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" name="Straight Connector 1031">
            <a:extLst>
              <a:ext uri="{FF2B5EF4-FFF2-40B4-BE49-F238E27FC236}">
                <a16:creationId xmlns:a16="http://schemas.microsoft.com/office/drawing/2014/main" id="{77B3E106-0232-C10E-9361-2949B241CF8E}"/>
              </a:ext>
            </a:extLst>
          </p:cNvPr>
          <p:cNvCxnSpPr>
            <a:cxnSpLocks/>
          </p:cNvCxnSpPr>
          <p:nvPr/>
        </p:nvCxnSpPr>
        <p:spPr>
          <a:xfrm>
            <a:off x="16694540" y="16770423"/>
            <a:ext cx="0" cy="206032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AF193343-C116-D8C6-CF89-5396621F594A}"/>
              </a:ext>
            </a:extLst>
          </p:cNvPr>
          <p:cNvCxnSpPr>
            <a:cxnSpLocks/>
          </p:cNvCxnSpPr>
          <p:nvPr/>
        </p:nvCxnSpPr>
        <p:spPr>
          <a:xfrm>
            <a:off x="15799190" y="16838560"/>
            <a:ext cx="0" cy="2143116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8" name="Straight Connector 1037">
            <a:extLst>
              <a:ext uri="{FF2B5EF4-FFF2-40B4-BE49-F238E27FC236}">
                <a16:creationId xmlns:a16="http://schemas.microsoft.com/office/drawing/2014/main" id="{F1DCD07F-1515-62C2-555C-D73EC1D431F0}"/>
              </a:ext>
            </a:extLst>
          </p:cNvPr>
          <p:cNvCxnSpPr>
            <a:cxnSpLocks/>
          </p:cNvCxnSpPr>
          <p:nvPr/>
        </p:nvCxnSpPr>
        <p:spPr>
          <a:xfrm>
            <a:off x="18321047" y="19259550"/>
            <a:ext cx="0" cy="97207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A4B1B87C-E682-940C-E26A-21D10754B2AB}"/>
              </a:ext>
            </a:extLst>
          </p:cNvPr>
          <p:cNvCxnSpPr>
            <a:cxnSpLocks/>
          </p:cNvCxnSpPr>
          <p:nvPr/>
        </p:nvCxnSpPr>
        <p:spPr>
          <a:xfrm>
            <a:off x="18666078" y="19259550"/>
            <a:ext cx="0" cy="75246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Straight Connector 1039">
            <a:extLst>
              <a:ext uri="{FF2B5EF4-FFF2-40B4-BE49-F238E27FC236}">
                <a16:creationId xmlns:a16="http://schemas.microsoft.com/office/drawing/2014/main" id="{259D4863-C843-22D4-3FBD-0EA2CF4CE2C6}"/>
              </a:ext>
            </a:extLst>
          </p:cNvPr>
          <p:cNvCxnSpPr>
            <a:cxnSpLocks/>
          </p:cNvCxnSpPr>
          <p:nvPr/>
        </p:nvCxnSpPr>
        <p:spPr>
          <a:xfrm>
            <a:off x="20073130" y="19259550"/>
            <a:ext cx="0" cy="75246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AEABE000-E022-CCFC-632A-3502B2B355D2}"/>
              </a:ext>
            </a:extLst>
          </p:cNvPr>
          <p:cNvCxnSpPr>
            <a:cxnSpLocks/>
          </p:cNvCxnSpPr>
          <p:nvPr/>
        </p:nvCxnSpPr>
        <p:spPr>
          <a:xfrm>
            <a:off x="20460942" y="19259550"/>
            <a:ext cx="0" cy="97207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1" name="Connector: Elbow 1050">
            <a:extLst>
              <a:ext uri="{FF2B5EF4-FFF2-40B4-BE49-F238E27FC236}">
                <a16:creationId xmlns:a16="http://schemas.microsoft.com/office/drawing/2014/main" id="{EEC4A042-464C-793D-77A8-C63F380783A1}"/>
              </a:ext>
            </a:extLst>
          </p:cNvPr>
          <p:cNvCxnSpPr>
            <a:cxnSpLocks/>
          </p:cNvCxnSpPr>
          <p:nvPr/>
        </p:nvCxnSpPr>
        <p:spPr>
          <a:xfrm>
            <a:off x="15919450" y="13512800"/>
            <a:ext cx="2206502" cy="609482"/>
          </a:xfrm>
          <a:prstGeom prst="bentConnector3">
            <a:avLst>
              <a:gd name="adj1" fmla="val 69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9" name="Straight Connector 1058">
            <a:extLst>
              <a:ext uri="{FF2B5EF4-FFF2-40B4-BE49-F238E27FC236}">
                <a16:creationId xmlns:a16="http://schemas.microsoft.com/office/drawing/2014/main" id="{94E5F6D7-75E5-ED68-8A98-508C53F3B6D4}"/>
              </a:ext>
            </a:extLst>
          </p:cNvPr>
          <p:cNvCxnSpPr/>
          <p:nvPr/>
        </p:nvCxnSpPr>
        <p:spPr>
          <a:xfrm>
            <a:off x="18125952" y="14122282"/>
            <a:ext cx="0" cy="667662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0" name="Straight Connector 1059">
            <a:extLst>
              <a:ext uri="{FF2B5EF4-FFF2-40B4-BE49-F238E27FC236}">
                <a16:creationId xmlns:a16="http://schemas.microsoft.com/office/drawing/2014/main" id="{230CCC54-3448-9C60-4ABA-535405D33CB3}"/>
              </a:ext>
            </a:extLst>
          </p:cNvPr>
          <p:cNvCxnSpPr>
            <a:cxnSpLocks/>
          </p:cNvCxnSpPr>
          <p:nvPr/>
        </p:nvCxnSpPr>
        <p:spPr>
          <a:xfrm>
            <a:off x="16694540" y="15030450"/>
            <a:ext cx="5398924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6" name="Straight Connector 1065">
            <a:extLst>
              <a:ext uri="{FF2B5EF4-FFF2-40B4-BE49-F238E27FC236}">
                <a16:creationId xmlns:a16="http://schemas.microsoft.com/office/drawing/2014/main" id="{3A01A376-0117-1B26-A779-753B7EE4BE3A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24647945" y="14774715"/>
            <a:ext cx="371544" cy="255735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7" name="Straight Connector 1066">
            <a:extLst>
              <a:ext uri="{FF2B5EF4-FFF2-40B4-BE49-F238E27FC236}">
                <a16:creationId xmlns:a16="http://schemas.microsoft.com/office/drawing/2014/main" id="{9A9A1931-9A3B-78BB-0014-3168A8F542B7}"/>
              </a:ext>
            </a:extLst>
          </p:cNvPr>
          <p:cNvCxnSpPr>
            <a:cxnSpLocks/>
          </p:cNvCxnSpPr>
          <p:nvPr/>
        </p:nvCxnSpPr>
        <p:spPr>
          <a:xfrm flipH="1">
            <a:off x="23281646" y="15585885"/>
            <a:ext cx="604442" cy="44505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2" name="Straight Connector 1071">
            <a:extLst>
              <a:ext uri="{FF2B5EF4-FFF2-40B4-BE49-F238E27FC236}">
                <a16:creationId xmlns:a16="http://schemas.microsoft.com/office/drawing/2014/main" id="{AA86A578-5AD9-0EE8-14CF-68144C01B965}"/>
              </a:ext>
            </a:extLst>
          </p:cNvPr>
          <p:cNvCxnSpPr>
            <a:cxnSpLocks/>
          </p:cNvCxnSpPr>
          <p:nvPr/>
        </p:nvCxnSpPr>
        <p:spPr>
          <a:xfrm>
            <a:off x="27813024" y="17071401"/>
            <a:ext cx="0" cy="178281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3" name="Straight Connector 1072">
            <a:extLst>
              <a:ext uri="{FF2B5EF4-FFF2-40B4-BE49-F238E27FC236}">
                <a16:creationId xmlns:a16="http://schemas.microsoft.com/office/drawing/2014/main" id="{B3413D79-E2F4-C519-05D7-CC041E69DE14}"/>
              </a:ext>
            </a:extLst>
          </p:cNvPr>
          <p:cNvCxnSpPr>
            <a:cxnSpLocks/>
          </p:cNvCxnSpPr>
          <p:nvPr/>
        </p:nvCxnSpPr>
        <p:spPr>
          <a:xfrm>
            <a:off x="28543581" y="17562613"/>
            <a:ext cx="0" cy="1814418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6" name="Straight Connector 1075">
            <a:extLst>
              <a:ext uri="{FF2B5EF4-FFF2-40B4-BE49-F238E27FC236}">
                <a16:creationId xmlns:a16="http://schemas.microsoft.com/office/drawing/2014/main" id="{8D0D4812-2C22-608C-A6C8-50F382535F5F}"/>
              </a:ext>
            </a:extLst>
          </p:cNvPr>
          <p:cNvCxnSpPr>
            <a:cxnSpLocks/>
          </p:cNvCxnSpPr>
          <p:nvPr/>
        </p:nvCxnSpPr>
        <p:spPr>
          <a:xfrm>
            <a:off x="30561140" y="17071401"/>
            <a:ext cx="0" cy="237272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7" name="Straight Connector 1076">
            <a:extLst>
              <a:ext uri="{FF2B5EF4-FFF2-40B4-BE49-F238E27FC236}">
                <a16:creationId xmlns:a16="http://schemas.microsoft.com/office/drawing/2014/main" id="{A84F1E9C-134A-55D4-4918-2B28D70D356B}"/>
              </a:ext>
            </a:extLst>
          </p:cNvPr>
          <p:cNvCxnSpPr>
            <a:cxnSpLocks/>
          </p:cNvCxnSpPr>
          <p:nvPr/>
        </p:nvCxnSpPr>
        <p:spPr>
          <a:xfrm>
            <a:off x="31291697" y="16825385"/>
            <a:ext cx="0" cy="1006108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1" name="Straight Connector 1080">
            <a:extLst>
              <a:ext uri="{FF2B5EF4-FFF2-40B4-BE49-F238E27FC236}">
                <a16:creationId xmlns:a16="http://schemas.microsoft.com/office/drawing/2014/main" id="{22D15B27-6353-1D4C-D182-4A791E0A29BB}"/>
              </a:ext>
            </a:extLst>
          </p:cNvPr>
          <p:cNvCxnSpPr>
            <a:cxnSpLocks/>
          </p:cNvCxnSpPr>
          <p:nvPr/>
        </p:nvCxnSpPr>
        <p:spPr>
          <a:xfrm>
            <a:off x="27808683" y="14348742"/>
            <a:ext cx="4341" cy="2476643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2" name="Straight Connector 1081">
            <a:extLst>
              <a:ext uri="{FF2B5EF4-FFF2-40B4-BE49-F238E27FC236}">
                <a16:creationId xmlns:a16="http://schemas.microsoft.com/office/drawing/2014/main" id="{C2EFB188-0C99-4B39-ACA8-19046FD119DD}"/>
              </a:ext>
            </a:extLst>
          </p:cNvPr>
          <p:cNvCxnSpPr>
            <a:cxnSpLocks/>
          </p:cNvCxnSpPr>
          <p:nvPr/>
        </p:nvCxnSpPr>
        <p:spPr>
          <a:xfrm>
            <a:off x="28557189" y="14581161"/>
            <a:ext cx="0" cy="2706948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3" name="Straight Connector 1082">
            <a:extLst>
              <a:ext uri="{FF2B5EF4-FFF2-40B4-BE49-F238E27FC236}">
                <a16:creationId xmlns:a16="http://schemas.microsoft.com/office/drawing/2014/main" id="{C329C0C1-2F97-57A9-A835-9E6CE922DB73}"/>
              </a:ext>
            </a:extLst>
          </p:cNvPr>
          <p:cNvCxnSpPr>
            <a:cxnSpLocks/>
          </p:cNvCxnSpPr>
          <p:nvPr/>
        </p:nvCxnSpPr>
        <p:spPr>
          <a:xfrm>
            <a:off x="30556799" y="13716943"/>
            <a:ext cx="0" cy="1193215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4" name="Straight Connector 1083">
            <a:extLst>
              <a:ext uri="{FF2B5EF4-FFF2-40B4-BE49-F238E27FC236}">
                <a16:creationId xmlns:a16="http://schemas.microsoft.com/office/drawing/2014/main" id="{8B35DDEC-E515-1622-37A0-8AF68095C923}"/>
              </a:ext>
            </a:extLst>
          </p:cNvPr>
          <p:cNvCxnSpPr>
            <a:cxnSpLocks/>
          </p:cNvCxnSpPr>
          <p:nvPr/>
        </p:nvCxnSpPr>
        <p:spPr>
          <a:xfrm flipH="1">
            <a:off x="31261311" y="13017332"/>
            <a:ext cx="30386" cy="3174889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FFEA13-8D44-5D44-DE9A-701B4D40BE67}"/>
              </a:ext>
            </a:extLst>
          </p:cNvPr>
          <p:cNvSpPr/>
          <p:nvPr/>
        </p:nvSpPr>
        <p:spPr>
          <a:xfrm>
            <a:off x="12220487" y="3417868"/>
            <a:ext cx="8310016" cy="1138766"/>
          </a:xfrm>
          <a:prstGeom prst="roundRect">
            <a:avLst/>
          </a:prstGeom>
          <a:solidFill>
            <a:srgbClr val="782F4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CD4BFBC-530F-906A-2B25-C7EB798000D2}"/>
              </a:ext>
            </a:extLst>
          </p:cNvPr>
          <p:cNvSpPr/>
          <p:nvPr/>
        </p:nvSpPr>
        <p:spPr>
          <a:xfrm>
            <a:off x="10831697" y="4740559"/>
            <a:ext cx="11054268" cy="4330774"/>
          </a:xfrm>
          <a:prstGeom prst="round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CF244EF-F782-7A26-9497-F6342E2C1267}"/>
              </a:ext>
            </a:extLst>
          </p:cNvPr>
          <p:cNvSpPr txBox="1"/>
          <p:nvPr/>
        </p:nvSpPr>
        <p:spPr>
          <a:xfrm>
            <a:off x="12513522" y="3553455"/>
            <a:ext cx="772394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 Black"/>
                <a:cs typeface="Times New Roman"/>
              </a:rPr>
              <a:t>Project Background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05A40EE-A784-8FA0-7F02-1CBBD5BC54F3}"/>
              </a:ext>
            </a:extLst>
          </p:cNvPr>
          <p:cNvSpPr txBox="1"/>
          <p:nvPr/>
        </p:nvSpPr>
        <p:spPr>
          <a:xfrm>
            <a:off x="11043501" y="5019045"/>
            <a:ext cx="10630660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en-US" sz="40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F1TENTH project, an open-source autonomous racing effort, enthusiasm for autonomous systems via building, learning, racing, and research. It has built a global community of researchers, engineers, and enthusiasts dedicated to advancing autonomous technology.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EDB4B43-7617-D571-2C15-5D113806E2D1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b="8950"/>
          <a:stretch/>
        </p:blipFill>
        <p:spPr>
          <a:xfrm>
            <a:off x="10792690" y="3395516"/>
            <a:ext cx="1297197" cy="1181103"/>
          </a:xfrm>
          <a:prstGeom prst="rect">
            <a:avLst/>
          </a:prstGeom>
        </p:spPr>
      </p:pic>
      <p:pic>
        <p:nvPicPr>
          <p:cNvPr id="50" name="Picture 10" descr="Learning - Free education icons">
            <a:extLst>
              <a:ext uri="{FF2B5EF4-FFF2-40B4-BE49-F238E27FC236}">
                <a16:creationId xmlns:a16="http://schemas.microsoft.com/office/drawing/2014/main" id="{7154423E-2821-53CD-9F73-329376729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1103" y="3461751"/>
            <a:ext cx="1048635" cy="104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8954B16C-566D-1731-3A77-633B414A8B93}"/>
              </a:ext>
            </a:extLst>
          </p:cNvPr>
          <p:cNvSpPr/>
          <p:nvPr/>
        </p:nvSpPr>
        <p:spPr>
          <a:xfrm>
            <a:off x="1869437" y="3401691"/>
            <a:ext cx="6470804" cy="1108695"/>
          </a:xfrm>
          <a:prstGeom prst="roundRect">
            <a:avLst/>
          </a:prstGeom>
          <a:solidFill>
            <a:srgbClr val="782F4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F7D9205-8C13-0DB9-D62F-7D4138A34309}"/>
              </a:ext>
            </a:extLst>
          </p:cNvPr>
          <p:cNvSpPr/>
          <p:nvPr/>
        </p:nvSpPr>
        <p:spPr>
          <a:xfrm>
            <a:off x="301806" y="4740558"/>
            <a:ext cx="9595363" cy="4573205"/>
          </a:xfrm>
          <a:prstGeom prst="round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4189AA9-74B3-53D0-6946-7F523A81271E}"/>
              </a:ext>
            </a:extLst>
          </p:cNvPr>
          <p:cNvSpPr txBox="1"/>
          <p:nvPr/>
        </p:nvSpPr>
        <p:spPr>
          <a:xfrm>
            <a:off x="2762647" y="3503743"/>
            <a:ext cx="436760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 Black"/>
                <a:cs typeface="Times New Roman"/>
              </a:rPr>
              <a:t>Objective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61E7EDD-B5A2-215B-ED8E-F45825BEC434}"/>
              </a:ext>
            </a:extLst>
          </p:cNvPr>
          <p:cNvSpPr txBox="1"/>
          <p:nvPr/>
        </p:nvSpPr>
        <p:spPr>
          <a:xfrm>
            <a:off x="519364" y="4907775"/>
            <a:ext cx="9160246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latin typeface="Times New Roman"/>
                <a:ea typeface="Calibri"/>
                <a:cs typeface="Times New Roman"/>
              </a:rPr>
              <a:t>Create</a:t>
            </a:r>
            <a:r>
              <a:rPr lang="en-US" sz="4000">
                <a:effectLst/>
                <a:latin typeface="Times New Roman"/>
                <a:ea typeface="Calibri"/>
                <a:cs typeface="Times New Roman"/>
              </a:rPr>
              <a:t> a robust 1/10th scale vehicle frame </a:t>
            </a:r>
            <a:r>
              <a:rPr lang="en-US" sz="4000">
                <a:latin typeface="Times New Roman"/>
                <a:ea typeface="Calibri"/>
                <a:cs typeface="Times New Roman"/>
              </a:rPr>
              <a:t>that</a:t>
            </a:r>
            <a:r>
              <a:rPr lang="en-US" sz="400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>
                <a:latin typeface="Times New Roman"/>
                <a:ea typeface="Calibri"/>
                <a:cs typeface="Times New Roman"/>
              </a:rPr>
              <a:t>withstands</a:t>
            </a:r>
            <a:r>
              <a:rPr lang="en-US" sz="4000">
                <a:effectLst/>
                <a:latin typeface="Times New Roman"/>
                <a:ea typeface="Calibri"/>
                <a:cs typeface="Times New Roman"/>
              </a:rPr>
              <a:t> collisions </a:t>
            </a:r>
            <a:r>
              <a:rPr lang="en-US" sz="4000">
                <a:latin typeface="Times New Roman"/>
                <a:ea typeface="Calibri"/>
                <a:cs typeface="Times New Roman"/>
              </a:rPr>
              <a:t>and </a:t>
            </a:r>
            <a:r>
              <a:rPr lang="en-US" sz="4000">
                <a:effectLst/>
                <a:latin typeface="Times New Roman"/>
                <a:ea typeface="Calibri"/>
                <a:cs typeface="Times New Roman"/>
              </a:rPr>
              <a:t>accommodates self-driving </a:t>
            </a:r>
            <a:r>
              <a:rPr lang="en-US" sz="4000">
                <a:latin typeface="Times New Roman"/>
                <a:ea typeface="Calibri"/>
                <a:cs typeface="Times New Roman"/>
              </a:rPr>
              <a:t>components. Ensure it adheres to </a:t>
            </a:r>
            <a:r>
              <a:rPr lang="en-US" sz="4000">
                <a:effectLst/>
                <a:latin typeface="Times New Roman"/>
                <a:ea typeface="Calibri"/>
                <a:cs typeface="Times New Roman"/>
              </a:rPr>
              <a:t>specific engineering </a:t>
            </a:r>
            <a:r>
              <a:rPr lang="en-US" sz="4000">
                <a:latin typeface="Times New Roman"/>
                <a:ea typeface="Calibri"/>
                <a:cs typeface="Times New Roman"/>
              </a:rPr>
              <a:t>metrics for</a:t>
            </a:r>
            <a:r>
              <a:rPr lang="en-US" sz="400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>
                <a:latin typeface="Times New Roman"/>
                <a:ea typeface="Calibri"/>
                <a:cs typeface="Times New Roman"/>
              </a:rPr>
              <a:t>measuring effectiveness</a:t>
            </a:r>
            <a:r>
              <a:rPr lang="en-US" sz="4000">
                <a:effectLst/>
                <a:latin typeface="Times New Roman"/>
                <a:ea typeface="Calibri"/>
                <a:cs typeface="Times New Roman"/>
              </a:rPr>
              <a:t> and reliability, su</a:t>
            </a:r>
            <a:r>
              <a:rPr lang="en-US" sz="4000">
                <a:latin typeface="Times New Roman"/>
                <a:ea typeface="Calibri"/>
                <a:cs typeface="Times New Roman"/>
              </a:rPr>
              <a:t>itable for competitive racing and classroom applications.</a:t>
            </a:r>
            <a:endParaRPr lang="en-US" sz="400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030" name="Picture 1029">
            <a:extLst>
              <a:ext uri="{FF2B5EF4-FFF2-40B4-BE49-F238E27FC236}">
                <a16:creationId xmlns:a16="http://schemas.microsoft.com/office/drawing/2014/main" id="{8517A174-1B49-09CF-FB5D-A9FF7B9366C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flipH="1">
            <a:off x="165535" y="3374991"/>
            <a:ext cx="1597912" cy="1224962"/>
          </a:xfrm>
          <a:prstGeom prst="rect">
            <a:avLst/>
          </a:prstGeom>
        </p:spPr>
      </p:pic>
      <p:sp>
        <p:nvSpPr>
          <p:cNvPr id="1050" name="Oval 1049">
            <a:extLst>
              <a:ext uri="{FF2B5EF4-FFF2-40B4-BE49-F238E27FC236}">
                <a16:creationId xmlns:a16="http://schemas.microsoft.com/office/drawing/2014/main" id="{D111EBC8-937E-EC77-4D9B-DC4F70211C54}"/>
              </a:ext>
            </a:extLst>
          </p:cNvPr>
          <p:cNvSpPr/>
          <p:nvPr/>
        </p:nvSpPr>
        <p:spPr>
          <a:xfrm>
            <a:off x="1511601" y="19329566"/>
            <a:ext cx="1053672" cy="102354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2" name="Oval 1051">
            <a:extLst>
              <a:ext uri="{FF2B5EF4-FFF2-40B4-BE49-F238E27FC236}">
                <a16:creationId xmlns:a16="http://schemas.microsoft.com/office/drawing/2014/main" id="{1A7CBA92-245E-2BA4-4BC9-B79B7D995116}"/>
              </a:ext>
            </a:extLst>
          </p:cNvPr>
          <p:cNvSpPr/>
          <p:nvPr/>
        </p:nvSpPr>
        <p:spPr>
          <a:xfrm>
            <a:off x="1498838" y="20508448"/>
            <a:ext cx="1053672" cy="102354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6" name="Rectangle: Rounded Corners 1055">
            <a:extLst>
              <a:ext uri="{FF2B5EF4-FFF2-40B4-BE49-F238E27FC236}">
                <a16:creationId xmlns:a16="http://schemas.microsoft.com/office/drawing/2014/main" id="{8ACCDBD3-410E-2B20-9E35-A5CD83768884}"/>
              </a:ext>
            </a:extLst>
          </p:cNvPr>
          <p:cNvSpPr/>
          <p:nvPr/>
        </p:nvSpPr>
        <p:spPr>
          <a:xfrm>
            <a:off x="1016498" y="19138054"/>
            <a:ext cx="7562457" cy="2593925"/>
          </a:xfrm>
          <a:prstGeom prst="roundRect">
            <a:avLst/>
          </a:prstGeom>
          <a:noFill/>
          <a:ln w="76200">
            <a:solidFill>
              <a:srgbClr val="7F7F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D7A41A-F953-CD23-050F-E55A0B8985E9}"/>
              </a:ext>
            </a:extLst>
          </p:cNvPr>
          <p:cNvGrpSpPr/>
          <p:nvPr/>
        </p:nvGrpSpPr>
        <p:grpSpPr>
          <a:xfrm>
            <a:off x="1821808" y="17933603"/>
            <a:ext cx="6178338" cy="1108695"/>
            <a:chOff x="1034202" y="15808147"/>
            <a:chExt cx="6178338" cy="1108695"/>
          </a:xfrm>
          <a:solidFill>
            <a:srgbClr val="782F40"/>
          </a:solidFill>
        </p:grpSpPr>
        <p:sp>
          <p:nvSpPr>
            <p:cNvPr id="1055" name="Rectangle: Rounded Corners 1054">
              <a:extLst>
                <a:ext uri="{FF2B5EF4-FFF2-40B4-BE49-F238E27FC236}">
                  <a16:creationId xmlns:a16="http://schemas.microsoft.com/office/drawing/2014/main" id="{923A12DA-8326-8896-8FB7-100817F2069E}"/>
                </a:ext>
              </a:extLst>
            </p:cNvPr>
            <p:cNvSpPr/>
            <p:nvPr/>
          </p:nvSpPr>
          <p:spPr>
            <a:xfrm>
              <a:off x="1034202" y="15808147"/>
              <a:ext cx="6178338" cy="1108695"/>
            </a:xfrm>
            <a:prstGeom prst="roundRect">
              <a:avLst/>
            </a:prstGeom>
            <a:grpFill/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7" name="TextBox 1056">
              <a:extLst>
                <a:ext uri="{FF2B5EF4-FFF2-40B4-BE49-F238E27FC236}">
                  <a16:creationId xmlns:a16="http://schemas.microsoft.com/office/drawing/2014/main" id="{D1537DC4-41DE-3C85-B825-1E4807E74709}"/>
                </a:ext>
              </a:extLst>
            </p:cNvPr>
            <p:cNvSpPr txBox="1"/>
            <p:nvPr/>
          </p:nvSpPr>
          <p:spPr>
            <a:xfrm>
              <a:off x="1616422" y="15900829"/>
              <a:ext cx="4956359" cy="923330"/>
            </a:xfrm>
            <a:prstGeom prst="rect">
              <a:avLst/>
            </a:prstGeom>
            <a:grp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Arial Black"/>
                  <a:cs typeface="Times New Roman"/>
                </a:rPr>
                <a:t>Future Work</a:t>
              </a:r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058" name="TextBox 1057">
            <a:extLst>
              <a:ext uri="{FF2B5EF4-FFF2-40B4-BE49-F238E27FC236}">
                <a16:creationId xmlns:a16="http://schemas.microsoft.com/office/drawing/2014/main" id="{64B512DC-AEF0-B412-3064-6D9D0C1D3A1A}"/>
              </a:ext>
            </a:extLst>
          </p:cNvPr>
          <p:cNvSpPr txBox="1"/>
          <p:nvPr/>
        </p:nvSpPr>
        <p:spPr>
          <a:xfrm>
            <a:off x="2711101" y="17741454"/>
            <a:ext cx="5753326" cy="3598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Target Validation </a:t>
            </a:r>
          </a:p>
          <a:p>
            <a:pPr>
              <a:lnSpc>
                <a:spcPct val="200000"/>
              </a:lnSpc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Customer Delivery Specs</a:t>
            </a:r>
          </a:p>
        </p:txBody>
      </p:sp>
      <p:pic>
        <p:nvPicPr>
          <p:cNvPr id="1064" name="Picture 1063">
            <a:extLst>
              <a:ext uri="{FF2B5EF4-FFF2-40B4-BE49-F238E27FC236}">
                <a16:creationId xmlns:a16="http://schemas.microsoft.com/office/drawing/2014/main" id="{5DC20F83-3FEF-5A95-9D7E-0DB1F9D6477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568938" y="19365416"/>
            <a:ext cx="954090" cy="954090"/>
          </a:xfrm>
          <a:prstGeom prst="rect">
            <a:avLst/>
          </a:prstGeom>
        </p:spPr>
      </p:pic>
      <p:pic>
        <p:nvPicPr>
          <p:cNvPr id="1065" name="Picture 1064">
            <a:extLst>
              <a:ext uri="{FF2B5EF4-FFF2-40B4-BE49-F238E27FC236}">
                <a16:creationId xmlns:a16="http://schemas.microsoft.com/office/drawing/2014/main" id="{9C6D411B-3CFB-EC7B-975A-D9A4B78F907B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511601" y="20631386"/>
            <a:ext cx="957605" cy="80648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AEC8083-40B2-A6D8-BB6D-F8E0FCE948C9}"/>
              </a:ext>
            </a:extLst>
          </p:cNvPr>
          <p:cNvGrpSpPr/>
          <p:nvPr/>
        </p:nvGrpSpPr>
        <p:grpSpPr>
          <a:xfrm>
            <a:off x="961925" y="11071982"/>
            <a:ext cx="914771" cy="932690"/>
            <a:chOff x="941277" y="10910818"/>
            <a:chExt cx="914771" cy="932690"/>
          </a:xfrm>
        </p:grpSpPr>
        <p:sp>
          <p:nvSpPr>
            <p:cNvPr id="1155" name="Oval 1154">
              <a:extLst>
                <a:ext uri="{FF2B5EF4-FFF2-40B4-BE49-F238E27FC236}">
                  <a16:creationId xmlns:a16="http://schemas.microsoft.com/office/drawing/2014/main" id="{79350177-67B2-D71B-6F8F-AD5D2355D2D4}"/>
                </a:ext>
              </a:extLst>
            </p:cNvPr>
            <p:cNvSpPr/>
            <p:nvPr/>
          </p:nvSpPr>
          <p:spPr>
            <a:xfrm>
              <a:off x="941277" y="10910818"/>
              <a:ext cx="914771" cy="90101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58" name="Picture 26" descr="height Icon - Free PNG &amp; SVG 142747 - Noun Project">
              <a:extLst>
                <a:ext uri="{FF2B5EF4-FFF2-40B4-BE49-F238E27FC236}">
                  <a16:creationId xmlns:a16="http://schemas.microsoft.com/office/drawing/2014/main" id="{B264E658-FFF1-6EA4-12B6-9CC8A60568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277" y="10939568"/>
              <a:ext cx="913082" cy="903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DD329F3-7B4B-ABE0-AE8C-1D72352F0E44}"/>
              </a:ext>
            </a:extLst>
          </p:cNvPr>
          <p:cNvGrpSpPr/>
          <p:nvPr/>
        </p:nvGrpSpPr>
        <p:grpSpPr>
          <a:xfrm>
            <a:off x="961308" y="12473981"/>
            <a:ext cx="921135" cy="933938"/>
            <a:chOff x="941277" y="12093125"/>
            <a:chExt cx="921135" cy="933938"/>
          </a:xfrm>
        </p:grpSpPr>
        <p:sp>
          <p:nvSpPr>
            <p:cNvPr id="1154" name="Oval 1153">
              <a:extLst>
                <a:ext uri="{FF2B5EF4-FFF2-40B4-BE49-F238E27FC236}">
                  <a16:creationId xmlns:a16="http://schemas.microsoft.com/office/drawing/2014/main" id="{0E97EC0E-EB73-5C1B-2D8B-60B8A56BDA86}"/>
                </a:ext>
              </a:extLst>
            </p:cNvPr>
            <p:cNvSpPr/>
            <p:nvPr/>
          </p:nvSpPr>
          <p:spPr>
            <a:xfrm>
              <a:off x="941277" y="12104098"/>
              <a:ext cx="914773" cy="92296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59" name="Picture 28" descr="Weight - Free sports icons">
              <a:extLst>
                <a:ext uri="{FF2B5EF4-FFF2-40B4-BE49-F238E27FC236}">
                  <a16:creationId xmlns:a16="http://schemas.microsoft.com/office/drawing/2014/main" id="{E1A0B585-C30E-1DC1-9FA1-00841AE4AD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249" y="12093125"/>
              <a:ext cx="910163" cy="922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26D1BE7-96EA-2AAF-7922-1F41A378DE72}"/>
              </a:ext>
            </a:extLst>
          </p:cNvPr>
          <p:cNvGrpSpPr/>
          <p:nvPr/>
        </p:nvGrpSpPr>
        <p:grpSpPr>
          <a:xfrm>
            <a:off x="964482" y="14034684"/>
            <a:ext cx="921135" cy="901020"/>
            <a:chOff x="941277" y="13790164"/>
            <a:chExt cx="921135" cy="901020"/>
          </a:xfrm>
        </p:grpSpPr>
        <p:sp>
          <p:nvSpPr>
            <p:cNvPr id="1160" name="Oval 1159">
              <a:extLst>
                <a:ext uri="{FF2B5EF4-FFF2-40B4-BE49-F238E27FC236}">
                  <a16:creationId xmlns:a16="http://schemas.microsoft.com/office/drawing/2014/main" id="{02585294-49FA-CE61-8DC2-2E79417D5082}"/>
                </a:ext>
              </a:extLst>
            </p:cNvPr>
            <p:cNvSpPr/>
            <p:nvPr/>
          </p:nvSpPr>
          <p:spPr>
            <a:xfrm>
              <a:off x="941277" y="13790165"/>
              <a:ext cx="914771" cy="90101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61" name="Picture 32" descr="Car crash - Free transport icons">
              <a:extLst>
                <a:ext uri="{FF2B5EF4-FFF2-40B4-BE49-F238E27FC236}">
                  <a16:creationId xmlns:a16="http://schemas.microsoft.com/office/drawing/2014/main" id="{8AB06735-D5AC-53C8-ADB9-2DEF6A50B5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249" y="13790164"/>
              <a:ext cx="910163" cy="901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60FA32B1-FFE8-178D-E909-74690A1F8FE8}"/>
              </a:ext>
            </a:extLst>
          </p:cNvPr>
          <p:cNvSpPr/>
          <p:nvPr/>
        </p:nvSpPr>
        <p:spPr>
          <a:xfrm>
            <a:off x="22421524" y="4740420"/>
            <a:ext cx="9160246" cy="4330774"/>
          </a:xfrm>
          <a:prstGeom prst="round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Oval 1033">
            <a:extLst>
              <a:ext uri="{FF2B5EF4-FFF2-40B4-BE49-F238E27FC236}">
                <a16:creationId xmlns:a16="http://schemas.microsoft.com/office/drawing/2014/main" id="{670B32C2-E7DF-805A-131B-23839B62F8EE}"/>
              </a:ext>
            </a:extLst>
          </p:cNvPr>
          <p:cNvSpPr/>
          <p:nvPr/>
        </p:nvSpPr>
        <p:spPr>
          <a:xfrm>
            <a:off x="26725462" y="5474679"/>
            <a:ext cx="344940" cy="330740"/>
          </a:xfrm>
          <a:prstGeom prst="ellipse">
            <a:avLst/>
          </a:prstGeom>
          <a:solidFill>
            <a:srgbClr val="F8C8A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Oval 1034">
            <a:extLst>
              <a:ext uri="{FF2B5EF4-FFF2-40B4-BE49-F238E27FC236}">
                <a16:creationId xmlns:a16="http://schemas.microsoft.com/office/drawing/2014/main" id="{73FBE886-1BBE-93AD-2967-263ED2618E15}"/>
              </a:ext>
            </a:extLst>
          </p:cNvPr>
          <p:cNvSpPr/>
          <p:nvPr/>
        </p:nvSpPr>
        <p:spPr>
          <a:xfrm flipV="1">
            <a:off x="26765147" y="7345439"/>
            <a:ext cx="344940" cy="330740"/>
          </a:xfrm>
          <a:prstGeom prst="ellipse">
            <a:avLst/>
          </a:prstGeom>
          <a:solidFill>
            <a:srgbClr val="8CECE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A951DEF1-3B49-09D1-F471-BE2C03D12E27}"/>
              </a:ext>
            </a:extLst>
          </p:cNvPr>
          <p:cNvSpPr txBox="1"/>
          <p:nvPr/>
        </p:nvSpPr>
        <p:spPr>
          <a:xfrm>
            <a:off x="27205397" y="5286106"/>
            <a:ext cx="4375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Color Field of View</a:t>
            </a:r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90FC2469-03B2-C0BF-A836-526C59E08C40}"/>
              </a:ext>
            </a:extLst>
          </p:cNvPr>
          <p:cNvSpPr txBox="1"/>
          <p:nvPr/>
        </p:nvSpPr>
        <p:spPr>
          <a:xfrm>
            <a:off x="27205396" y="7148601"/>
            <a:ext cx="4375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Depth Field of View</a:t>
            </a:r>
          </a:p>
        </p:txBody>
      </p:sp>
      <p:pic>
        <p:nvPicPr>
          <p:cNvPr id="1043" name="Picture 1042">
            <a:extLst>
              <a:ext uri="{FF2B5EF4-FFF2-40B4-BE49-F238E27FC236}">
                <a16:creationId xmlns:a16="http://schemas.microsoft.com/office/drawing/2014/main" id="{0D881EC4-7E4E-D3E7-5252-57C71CE0A26D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2878286" y="5288078"/>
            <a:ext cx="3689770" cy="3343854"/>
          </a:xfrm>
          <a:prstGeom prst="rect">
            <a:avLst/>
          </a:prstGeom>
        </p:spPr>
      </p:pic>
      <p:sp>
        <p:nvSpPr>
          <p:cNvPr id="1044" name="Rectangle: Rounded Corners 1043">
            <a:extLst>
              <a:ext uri="{FF2B5EF4-FFF2-40B4-BE49-F238E27FC236}">
                <a16:creationId xmlns:a16="http://schemas.microsoft.com/office/drawing/2014/main" id="{7846A60A-E310-FB79-8BE7-591E09AE298C}"/>
              </a:ext>
            </a:extLst>
          </p:cNvPr>
          <p:cNvSpPr/>
          <p:nvPr/>
        </p:nvSpPr>
        <p:spPr>
          <a:xfrm>
            <a:off x="23134383" y="3416959"/>
            <a:ext cx="7614845" cy="1108695"/>
          </a:xfrm>
          <a:prstGeom prst="roundRect">
            <a:avLst/>
          </a:prstGeom>
          <a:solidFill>
            <a:srgbClr val="782F4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TextBox 1044">
            <a:extLst>
              <a:ext uri="{FF2B5EF4-FFF2-40B4-BE49-F238E27FC236}">
                <a16:creationId xmlns:a16="http://schemas.microsoft.com/office/drawing/2014/main" id="{02BDB488-0301-1349-7B32-535555772712}"/>
              </a:ext>
            </a:extLst>
          </p:cNvPr>
          <p:cNvSpPr txBox="1"/>
          <p:nvPr/>
        </p:nvSpPr>
        <p:spPr>
          <a:xfrm>
            <a:off x="23354805" y="3537136"/>
            <a:ext cx="705760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 Black"/>
                <a:cs typeface="Times New Roman"/>
              </a:rPr>
              <a:t>Field of View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7E7E0B1-F332-AD05-A6FA-723CB7B033B3}"/>
              </a:ext>
            </a:extLst>
          </p:cNvPr>
          <p:cNvSpPr/>
          <p:nvPr/>
        </p:nvSpPr>
        <p:spPr>
          <a:xfrm>
            <a:off x="955456" y="16492872"/>
            <a:ext cx="920625" cy="899272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3782419-55DE-3BC0-B412-59F3ED29FF21}"/>
              </a:ext>
            </a:extLst>
          </p:cNvPr>
          <p:cNvGrpSpPr/>
          <p:nvPr/>
        </p:nvGrpSpPr>
        <p:grpSpPr>
          <a:xfrm>
            <a:off x="945959" y="15315663"/>
            <a:ext cx="913082" cy="913082"/>
            <a:chOff x="883520" y="14828452"/>
            <a:chExt cx="913082" cy="913082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B1EDC59-9FAE-4712-9979-783E1D21FD44}"/>
                </a:ext>
              </a:extLst>
            </p:cNvPr>
            <p:cNvSpPr/>
            <p:nvPr/>
          </p:nvSpPr>
          <p:spPr>
            <a:xfrm>
              <a:off x="883520" y="14828452"/>
              <a:ext cx="909885" cy="91308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20" descr="101,129 Car Tilt Icons - Free in SVG, PNG, ICO - IconScout">
              <a:extLst>
                <a:ext uri="{FF2B5EF4-FFF2-40B4-BE49-F238E27FC236}">
                  <a16:creationId xmlns:a16="http://schemas.microsoft.com/office/drawing/2014/main" id="{211DB80A-B13A-BA1A-6E0F-9C03A00878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20" y="14828452"/>
              <a:ext cx="913082" cy="913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7" name="Picture 22" descr="Steering wheel - Free miscellaneous icons">
            <a:extLst>
              <a:ext uri="{FF2B5EF4-FFF2-40B4-BE49-F238E27FC236}">
                <a16:creationId xmlns:a16="http://schemas.microsoft.com/office/drawing/2014/main" id="{B550DAE0-3DB0-5F5A-0CE7-69D13A1F4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836" y="16579884"/>
            <a:ext cx="786521" cy="76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6" name="TextBox 1045">
            <a:extLst>
              <a:ext uri="{FF2B5EF4-FFF2-40B4-BE49-F238E27FC236}">
                <a16:creationId xmlns:a16="http://schemas.microsoft.com/office/drawing/2014/main" id="{616EC9B1-6E2B-38C8-B789-1B47FFB36B82}"/>
              </a:ext>
            </a:extLst>
          </p:cNvPr>
          <p:cNvSpPr txBox="1"/>
          <p:nvPr/>
        </p:nvSpPr>
        <p:spPr>
          <a:xfrm>
            <a:off x="2131306" y="11071982"/>
            <a:ext cx="8267963" cy="7661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Height Limit                  </a:t>
            </a:r>
            <a:r>
              <a:rPr lang="en-US" sz="4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cm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Supports Component    </a:t>
            </a:r>
            <a:r>
              <a:rPr lang="en-US" sz="4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12N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Weight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Endures Crash Force    </a:t>
            </a:r>
            <a:r>
              <a:rPr lang="en-US" sz="4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 N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Limits Body-roll            </a:t>
            </a:r>
            <a:r>
              <a:rPr lang="en-US" sz="4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±5 deg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Steer Angle	                   </a:t>
            </a:r>
            <a:r>
              <a:rPr lang="en-US" sz="4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±30 deg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20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32918400" cy="3200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BFBFBF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1839968" y="588864"/>
            <a:ext cx="9345453" cy="1313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spcBef>
                <a:spcPts val="0"/>
              </a:spcBef>
            </a:pPr>
            <a:r>
              <a:rPr lang="en-US" sz="7200">
                <a:solidFill>
                  <a:srgbClr val="0D0D0D"/>
                </a:solidFill>
                <a:effectLst/>
                <a:latin typeface="Arial" charset="0"/>
                <a:ea typeface="HelveticaNeueLT Std Lt" charset="0"/>
              </a:rPr>
              <a:t>Formula 1/10</a:t>
            </a:r>
            <a:r>
              <a:rPr lang="en-US" sz="7200" baseline="30000">
                <a:solidFill>
                  <a:srgbClr val="0D0D0D"/>
                </a:solidFill>
                <a:effectLst/>
                <a:latin typeface="Arial" charset="0"/>
                <a:ea typeface="HelveticaNeueLT Std Lt" charset="0"/>
              </a:rPr>
              <a:t>th</a:t>
            </a:r>
            <a:r>
              <a:rPr lang="en-US" sz="7200">
                <a:solidFill>
                  <a:srgbClr val="0D0D0D"/>
                </a:solidFill>
                <a:effectLst/>
                <a:latin typeface="Arial" charset="0"/>
                <a:ea typeface="HelveticaNeueLT Std Lt" charset="0"/>
              </a:rPr>
              <a:t> Vehicle</a:t>
            </a:r>
          </a:p>
        </p:txBody>
      </p:sp>
      <p:sp>
        <p:nvSpPr>
          <p:cNvPr id="9" name="Rectangle 8"/>
          <p:cNvSpPr/>
          <p:nvPr/>
        </p:nvSpPr>
        <p:spPr>
          <a:xfrm>
            <a:off x="4423612" y="2119392"/>
            <a:ext cx="27967249" cy="919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4000">
                <a:solidFill>
                  <a:srgbClr val="0D0D0D"/>
                </a:solidFill>
                <a:effectLst/>
                <a:latin typeface="Arial Black" charset="0"/>
                <a:ea typeface="HelveticaNeueLT Std Lt" charset="0"/>
                <a:cs typeface="Arial" charset="0"/>
              </a:rPr>
              <a:t>Team 503 | Kyle Lozano | Adam Imamura | Ja’Quan Young | Alex Soriano | Aaro</a:t>
            </a:r>
            <a:r>
              <a:rPr lang="en-US" sz="4000">
                <a:solidFill>
                  <a:srgbClr val="0D0D0D"/>
                </a:solidFill>
                <a:latin typeface="Arial Black" charset="0"/>
                <a:ea typeface="HelveticaNeueLT Std Lt" charset="0"/>
                <a:cs typeface="Arial" charset="0"/>
              </a:rPr>
              <a:t>n Hastie</a:t>
            </a:r>
            <a:endParaRPr lang="en-US" sz="4000">
              <a:solidFill>
                <a:srgbClr val="0D0D0D"/>
              </a:solidFill>
              <a:effectLst/>
              <a:latin typeface="Arial Black" charset="0"/>
              <a:ea typeface="HelveticaNeueLT Std Lt" charset="0"/>
              <a:cs typeface="Arial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1480" y="277535"/>
            <a:ext cx="2880652" cy="2710817"/>
          </a:xfrm>
          <a:prstGeom prst="rect">
            <a:avLst/>
          </a:prstGeom>
        </p:spPr>
      </p:pic>
      <p:pic>
        <p:nvPicPr>
          <p:cNvPr id="1026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663A3F5-294A-9180-5A1D-EEF378B53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3281" y="537183"/>
            <a:ext cx="4581556" cy="143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2A7633F-A539-A9ED-F6A2-1334E1A6D9C4}"/>
              </a:ext>
            </a:extLst>
          </p:cNvPr>
          <p:cNvSpPr/>
          <p:nvPr/>
        </p:nvSpPr>
        <p:spPr>
          <a:xfrm>
            <a:off x="9808015" y="11459373"/>
            <a:ext cx="22409242" cy="9926083"/>
          </a:xfrm>
          <a:prstGeom prst="round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A86783D-76DD-A0E1-9F8D-16D8CC758F69}"/>
              </a:ext>
            </a:extLst>
          </p:cNvPr>
          <p:cNvSpPr/>
          <p:nvPr/>
        </p:nvSpPr>
        <p:spPr>
          <a:xfrm>
            <a:off x="16528537" y="10085826"/>
            <a:ext cx="8633158" cy="1172957"/>
          </a:xfrm>
          <a:prstGeom prst="roundRect">
            <a:avLst/>
          </a:prstGeom>
          <a:solidFill>
            <a:srgbClr val="3500E7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D56F2A-32F1-869C-A0B1-2F03E5A01987}"/>
              </a:ext>
            </a:extLst>
          </p:cNvPr>
          <p:cNvSpPr txBox="1"/>
          <p:nvPr/>
        </p:nvSpPr>
        <p:spPr>
          <a:xfrm>
            <a:off x="17696087" y="10193384"/>
            <a:ext cx="660762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 Black"/>
                <a:cs typeface="Times New Roman"/>
              </a:rPr>
              <a:t>Current Design</a:t>
            </a:r>
            <a:endParaRPr lang="en-US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17BBA6D-679E-A00D-B2E8-AEEBA2754089}"/>
              </a:ext>
            </a:extLst>
          </p:cNvPr>
          <p:cNvSpPr/>
          <p:nvPr/>
        </p:nvSpPr>
        <p:spPr>
          <a:xfrm>
            <a:off x="328890" y="9116951"/>
            <a:ext cx="8835143" cy="1108695"/>
          </a:xfrm>
          <a:prstGeom prst="roundRect">
            <a:avLst/>
          </a:prstGeom>
          <a:solidFill>
            <a:srgbClr val="3500E7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DD82007-AAC8-F0D2-C794-B22A2DFBBD73}"/>
              </a:ext>
            </a:extLst>
          </p:cNvPr>
          <p:cNvSpPr/>
          <p:nvPr/>
        </p:nvSpPr>
        <p:spPr>
          <a:xfrm>
            <a:off x="329329" y="10506688"/>
            <a:ext cx="8835143" cy="4222216"/>
          </a:xfrm>
          <a:prstGeom prst="round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16E319-D9B0-20CF-D3C9-40E5C7F25F0E}"/>
              </a:ext>
            </a:extLst>
          </p:cNvPr>
          <p:cNvSpPr txBox="1"/>
          <p:nvPr/>
        </p:nvSpPr>
        <p:spPr>
          <a:xfrm>
            <a:off x="322961" y="9209632"/>
            <a:ext cx="883514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 Black"/>
                <a:cs typeface="Times New Roman"/>
              </a:rPr>
              <a:t>Design Targets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A8A48E3A-EE9A-AADA-9129-5BE125E76C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25726" y="17608163"/>
            <a:ext cx="4469061" cy="3262033"/>
          </a:xfrm>
          <a:prstGeom prst="rect">
            <a:avLst/>
          </a:prstGeom>
        </p:spPr>
      </p:pic>
      <p:sp>
        <p:nvSpPr>
          <p:cNvPr id="1061" name="TextBox 1060">
            <a:extLst>
              <a:ext uri="{FF2B5EF4-FFF2-40B4-BE49-F238E27FC236}">
                <a16:creationId xmlns:a16="http://schemas.microsoft.com/office/drawing/2014/main" id="{30B31E76-5FE1-C656-4045-8FD327A4E71D}"/>
              </a:ext>
            </a:extLst>
          </p:cNvPr>
          <p:cNvSpPr txBox="1"/>
          <p:nvPr/>
        </p:nvSpPr>
        <p:spPr>
          <a:xfrm>
            <a:off x="27786551" y="11800902"/>
            <a:ext cx="259309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Arial Black"/>
                <a:cs typeface="Times New Roman"/>
              </a:rPr>
              <a:t>Roll Cage</a:t>
            </a:r>
            <a:endParaRPr lang="en-US" sz="3600">
              <a:solidFill>
                <a:schemeClr val="bg1"/>
              </a:solidFill>
              <a:ea typeface="Calibri"/>
              <a:cs typeface="Calibri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 Model 16">
                <a:extLst>
                  <a:ext uri="{FF2B5EF4-FFF2-40B4-BE49-F238E27FC236}">
                    <a16:creationId xmlns:a16="http://schemas.microsoft.com/office/drawing/2014/main" id="{F7F6FF87-857B-6E47-6AD9-B968010A46F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5643631" y="18357898"/>
              <a:ext cx="8465895" cy="1074697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8465895" cy="1074697"/>
                    </a:xfrm>
                    <a:prstGeom prst="rect">
                      <a:avLst/>
                    </a:prstGeom>
                  </am3d:spPr>
                  <am3d:camera>
                    <am3d:pos x="0" y="0" z="5880424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102159" d="1000000"/>
                    <am3d:preTrans dx="-13503652" dy="234436" dz="27261556"/>
                    <am3d:scale>
                      <am3d:sx n="1000000" d="1000000"/>
                      <am3d:sy n="1000000" d="1000000"/>
                      <am3d:sz n="1000000" d="1000000"/>
                    </am3d:scale>
                    <am3d:rot ax="5854883" ay="-5116310" az="-5856433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006861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Model 16">
                <a:extLst>
                  <a:ext uri="{FF2B5EF4-FFF2-40B4-BE49-F238E27FC236}">
                    <a16:creationId xmlns:a16="http://schemas.microsoft.com/office/drawing/2014/main" id="{F7F6FF87-857B-6E47-6AD9-B968010A46F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643631" y="18357898"/>
                <a:ext cx="8465895" cy="10746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3D Model 18">
                <a:extLst>
                  <a:ext uri="{FF2B5EF4-FFF2-40B4-BE49-F238E27FC236}">
                    <a16:creationId xmlns:a16="http://schemas.microsoft.com/office/drawing/2014/main" id="{7569B7CC-38D1-FA0B-F7DE-3E007E70E42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5546861" y="14730200"/>
              <a:ext cx="8641447" cy="2188912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8641447" cy="2188912"/>
                    </a:xfrm>
                    <a:prstGeom prst="rect">
                      <a:avLst/>
                    </a:prstGeom>
                  </am3d:spPr>
                  <am3d:camera>
                    <am3d:pos x="0" y="0" z="5499793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6299" d="1000000"/>
                    <am3d:preTrans dx="-18000000" dy="-4817789" dz="-7423938"/>
                    <am3d:scale>
                      <am3d:sx n="1000000" d="1000000"/>
                      <am3d:sy n="1000000" d="1000000"/>
                      <am3d:sz n="1000000" d="1000000"/>
                    </am3d:scale>
                    <am3d:rot ax="-176473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93266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3D Model 18">
                <a:extLst>
                  <a:ext uri="{FF2B5EF4-FFF2-40B4-BE49-F238E27FC236}">
                    <a16:creationId xmlns:a16="http://schemas.microsoft.com/office/drawing/2014/main" id="{7569B7CC-38D1-FA0B-F7DE-3E007E70E42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546861" y="14730200"/>
                <a:ext cx="8641447" cy="21889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0" name="Content Placeholder 8">
                <a:extLst>
                  <a:ext uri="{FF2B5EF4-FFF2-40B4-BE49-F238E27FC236}">
                    <a16:creationId xmlns:a16="http://schemas.microsoft.com/office/drawing/2014/main" id="{E29AAB4B-4C36-C5A0-537A-B79DFE98FFC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6815712" y="14456680"/>
              <a:ext cx="4766058" cy="3624488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4766058" cy="3624488"/>
                    </a:xfrm>
                    <a:prstGeom prst="rect">
                      <a:avLst/>
                    </a:prstGeom>
                  </am3d:spPr>
                  <am3d:camera>
                    <am3d:pos x="0" y="0" z="6108671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667105" d="1000000"/>
                    <am3d:preTrans dx="-12118718" dy="6319396" dz="15923223"/>
                    <am3d:scale>
                      <am3d:sx n="1000000" d="1000000"/>
                      <am3d:sy n="1000000" d="1000000"/>
                      <am3d:sz n="1000000" d="1000000"/>
                    </am3d:scale>
                    <am3d:rot ax="-1746043" ay="2419360" az="961154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589335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0" name="Content Placeholder 8">
                <a:extLst>
                  <a:ext uri="{FF2B5EF4-FFF2-40B4-BE49-F238E27FC236}">
                    <a16:creationId xmlns:a16="http://schemas.microsoft.com/office/drawing/2014/main" id="{E29AAB4B-4C36-C5A0-537A-B79DFE98FFC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815712" y="14456680"/>
                <a:ext cx="4766058" cy="3624488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Picture 20" descr="A close up of a car&#10;&#10;Description automatically generated">
            <a:extLst>
              <a:ext uri="{FF2B5EF4-FFF2-40B4-BE49-F238E27FC236}">
                <a16:creationId xmlns:a16="http://schemas.microsoft.com/office/drawing/2014/main" id="{1D0EDC07-7B9F-2AC9-8D31-74AFBD839D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420000">
            <a:off x="26801352" y="12137979"/>
            <a:ext cx="4597022" cy="329088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>
                <a:extLst>
                  <a:ext uri="{FF2B5EF4-FFF2-40B4-BE49-F238E27FC236}">
                    <a16:creationId xmlns:a16="http://schemas.microsoft.com/office/drawing/2014/main" id="{53BEEB5D-71F9-9F39-79E4-C85A5C8842E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5400000">
              <a:off x="12734731" y="12040652"/>
              <a:ext cx="1793310" cy="7468433"/>
            </p:xfrm>
            <a:graphic>
              <a:graphicData uri="http://schemas.microsoft.com/office/drawing/2017/model3d">
                <am3d:model3d r:embed="rId13">
                  <am3d:spPr>
                    <a:xfrm rot="5400000">
                      <a:off x="0" y="0"/>
                      <a:ext cx="1793310" cy="7468433"/>
                    </a:xfrm>
                    <a:prstGeom prst="rect">
                      <a:avLst/>
                    </a:prstGeom>
                  </am3d:spPr>
                  <am3d:camera>
                    <am3d:pos x="0" y="0" z="4853340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592093" d="1000000"/>
                    <am3d:preTrans dx="483045" dy="-12392272" dz="-3632479"/>
                    <am3d:scale>
                      <am3d:sx n="1000000" d="1000000"/>
                      <am3d:sy n="1000000" d="1000000"/>
                      <am3d:sz n="1000000" d="1000000"/>
                    </am3d:scale>
                    <am3d:rot ax="7822952" ay="-5023293" az="2966872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81724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>
                <a:extLst>
                  <a:ext uri="{FF2B5EF4-FFF2-40B4-BE49-F238E27FC236}">
                    <a16:creationId xmlns:a16="http://schemas.microsoft.com/office/drawing/2014/main" id="{53BEEB5D-71F9-9F39-79E4-C85A5C8842E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5400000">
                <a:off x="12734731" y="12040652"/>
                <a:ext cx="1793310" cy="74684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>
                <a:extLst>
                  <a:ext uri="{FF2B5EF4-FFF2-40B4-BE49-F238E27FC236}">
                    <a16:creationId xmlns:a16="http://schemas.microsoft.com/office/drawing/2014/main" id="{EA808073-80FF-8DEC-9CB0-E29F2E66B8C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7188280" y="16838560"/>
              <a:ext cx="5358608" cy="1129392"/>
            </p:xfrm>
            <a:graphic>
              <a:graphicData uri="http://schemas.microsoft.com/office/drawing/2017/model3d">
                <am3d:model3d r:embed="rId15">
                  <am3d:spPr>
                    <a:xfrm>
                      <a:off x="0" y="0"/>
                      <a:ext cx="5358608" cy="1129392"/>
                    </a:xfrm>
                    <a:prstGeom prst="rect">
                      <a:avLst/>
                    </a:prstGeom>
                  </am3d:spPr>
                  <am3d:camera>
                    <am3d:pos x="0" y="0" z="673406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41589" d="1000000"/>
                    <am3d:preTrans dx="-17560802" dy="-6279747" dz="18989082"/>
                    <am3d:scale>
                      <am3d:sx n="1000000" d="1000000"/>
                      <am3d:sy n="1000000" d="1000000"/>
                      <am3d:sz n="1000000" d="1000000"/>
                    </am3d:scale>
                    <am3d:rot ay="16200000"/>
                    <am3d:postTrans dx="0" dy="0" dz="0"/>
                  </am3d:trans>
                  <am3d:raster rName="Office3DRenderer" rVer="16.0.8326">
                    <am3d:blip r:embed="rId16"/>
                  </am3d:raster>
                  <am3d:objViewport viewportSz="609551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>
                <a:extLst>
                  <a:ext uri="{FF2B5EF4-FFF2-40B4-BE49-F238E27FC236}">
                    <a16:creationId xmlns:a16="http://schemas.microsoft.com/office/drawing/2014/main" id="{EA808073-80FF-8DEC-9CB0-E29F2E66B8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7188280" y="16838560"/>
                <a:ext cx="5358608" cy="11293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>
                <a:extLst>
                  <a:ext uri="{FF2B5EF4-FFF2-40B4-BE49-F238E27FC236}">
                    <a16:creationId xmlns:a16="http://schemas.microsoft.com/office/drawing/2014/main" id="{E5FDBFB0-0C8F-B551-6CE4-6849064B7CE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8976160" y="11870125"/>
              <a:ext cx="3295119" cy="2609431"/>
            </p:xfrm>
            <a:graphic>
              <a:graphicData uri="http://schemas.microsoft.com/office/drawing/2017/model3d">
                <am3d:model3d r:embed="rId17">
                  <am3d:spPr>
                    <a:xfrm>
                      <a:off x="0" y="0"/>
                      <a:ext cx="3295119" cy="2609431"/>
                    </a:xfrm>
                    <a:prstGeom prst="rect">
                      <a:avLst/>
                    </a:prstGeom>
                  </am3d:spPr>
                  <am3d:camera>
                    <am3d:pos x="0" y="0" z="6350690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852216" d="1000000"/>
                    <am3d:preTrans dx="5408866" dy="-886699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868731" ay="228905" az="-59058"/>
                    <am3d:postTrans dx="0" dy="0" dz="0"/>
                  </am3d:trans>
                  <am3d:raster rName="Office3DRenderer" rVer="16.0.8326">
                    <am3d:blip r:embed="rId18"/>
                  </am3d:raster>
                  <am3d:objViewport viewportSz="447602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>
                <a:extLst>
                  <a:ext uri="{FF2B5EF4-FFF2-40B4-BE49-F238E27FC236}">
                    <a16:creationId xmlns:a16="http://schemas.microsoft.com/office/drawing/2014/main" id="{E5FDBFB0-0C8F-B551-6CE4-6849064B7CE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8976160" y="11870125"/>
                <a:ext cx="3295119" cy="26094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>
                <a:extLst>
                  <a:ext uri="{FF2B5EF4-FFF2-40B4-BE49-F238E27FC236}">
                    <a16:creationId xmlns:a16="http://schemas.microsoft.com/office/drawing/2014/main" id="{22E1F3F9-5ABE-2AAF-D805-D2D6E871411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6200000">
              <a:off x="14799934" y="11904036"/>
              <a:ext cx="2046879" cy="2389612"/>
            </p:xfrm>
            <a:graphic>
              <a:graphicData uri="http://schemas.microsoft.com/office/drawing/2017/model3d">
                <am3d:model3d r:embed="rId19">
                  <am3d:spPr>
                    <a:xfrm rot="16200000">
                      <a:off x="0" y="0"/>
                      <a:ext cx="2046879" cy="2389612"/>
                    </a:xfrm>
                    <a:prstGeom prst="rect">
                      <a:avLst/>
                    </a:prstGeom>
                  </am3d:spPr>
                  <am3d:camera>
                    <am3d:pos x="0" y="0" z="5032106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024112" d="1000000"/>
                    <am3d:preTrans dx="7539" dy="-4742572" dz="551"/>
                    <am3d:scale>
                      <am3d:sx n="1000000" d="1000000"/>
                      <am3d:sy n="1000000" d="1000000"/>
                      <am3d:sz n="1000000" d="1000000"/>
                    </am3d:scale>
                    <am3d:rot ax="2946177" ay="-3934954" az="-2785921"/>
                    <am3d:postTrans dx="0" dy="0" dz="0"/>
                  </am3d:trans>
                  <am3d:raster rName="Office3DRenderer" rVer="16.0.8326">
                    <am3d:blip r:embed="rId20"/>
                  </am3d:raster>
                  <am3d:objViewport viewportSz="355109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>
                <a:extLst>
                  <a:ext uri="{FF2B5EF4-FFF2-40B4-BE49-F238E27FC236}">
                    <a16:creationId xmlns:a16="http://schemas.microsoft.com/office/drawing/2014/main" id="{22E1F3F9-5ABE-2AAF-D805-D2D6E87141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 rot="16200000">
                <a:off x="14799934" y="11904036"/>
                <a:ext cx="2046879" cy="23896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3D Model 14">
                <a:extLst>
                  <a:ext uri="{FF2B5EF4-FFF2-40B4-BE49-F238E27FC236}">
                    <a16:creationId xmlns:a16="http://schemas.microsoft.com/office/drawing/2014/main" id="{6A4CF65B-6536-DC4F-6608-315A527EAAE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8125952" y="19782370"/>
              <a:ext cx="2499237" cy="1068895"/>
            </p:xfrm>
            <a:graphic>
              <a:graphicData uri="http://schemas.microsoft.com/office/drawing/2017/model3d">
                <am3d:model3d r:embed="rId21">
                  <am3d:spPr>
                    <a:xfrm>
                      <a:off x="0" y="0"/>
                      <a:ext cx="2499237" cy="1068895"/>
                    </a:xfrm>
                    <a:prstGeom prst="rect">
                      <a:avLst/>
                    </a:prstGeom>
                  </am3d:spPr>
                  <am3d:camera>
                    <am3d:pos x="0" y="0" z="653524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345789" d="1000000"/>
                    <am3d:preTrans dx="-44025984" dy="-4324036" dz="61724079"/>
                    <am3d:scale>
                      <am3d:sx n="1000000" d="1000000"/>
                      <am3d:sy n="1000000" d="1000000"/>
                      <am3d:sz n="1000000" d="1000000"/>
                    </am3d:scale>
                    <am3d:rot ax="10016451" az="-10799999"/>
                    <am3d:postTrans dx="0" dy="0" dz="0"/>
                  </am3d:trans>
                  <am3d:raster rName="Office3DRenderer" rVer="16.0.8326">
                    <am3d:blip r:embed="rId22"/>
                  </am3d:raster>
                  <am3d:objViewport viewportSz="27602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>
                <a:extLst>
                  <a:ext uri="{FF2B5EF4-FFF2-40B4-BE49-F238E27FC236}">
                    <a16:creationId xmlns:a16="http://schemas.microsoft.com/office/drawing/2014/main" id="{6A4CF65B-6536-DC4F-6608-315A527EAA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8125952" y="19782370"/>
                <a:ext cx="2499237" cy="10688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 Model 15">
                <a:extLst>
                  <a:ext uri="{FF2B5EF4-FFF2-40B4-BE49-F238E27FC236}">
                    <a16:creationId xmlns:a16="http://schemas.microsoft.com/office/drawing/2014/main" id="{4BCD00C4-5075-76DC-8852-03E3D4C5FDC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4009848">
              <a:off x="23606185" y="14429307"/>
              <a:ext cx="1754718" cy="1591376"/>
            </p:xfrm>
            <a:graphic>
              <a:graphicData uri="http://schemas.microsoft.com/office/drawing/2017/model3d">
                <am3d:model3d r:embed="rId23">
                  <am3d:spPr>
                    <a:xfrm rot="14009848">
                      <a:off x="0" y="0"/>
                      <a:ext cx="1754718" cy="1591376"/>
                    </a:xfrm>
                    <a:prstGeom prst="rect">
                      <a:avLst/>
                    </a:prstGeom>
                  </am3d:spPr>
                  <am3d:camera>
                    <am3d:pos x="0" y="0" z="534028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83767" d="1000000"/>
                    <am3d:preTrans dx="0" dy="1994332" dz="-9532875"/>
                    <am3d:scale>
                      <am3d:sx n="1000000" d="1000000"/>
                      <am3d:sy n="1000000" d="1000000"/>
                      <am3d:sz n="1000000" d="1000000"/>
                    </am3d:scale>
                    <am3d:rot ax="-6388127" ay="-27504" az="-93027"/>
                    <am3d:postTrans dx="0" dy="0" dz="0"/>
                  </am3d:trans>
                  <am3d:raster rName="Office3DRenderer" rVer="16.0.8326">
                    <am3d:blip r:embed="rId24"/>
                  </am3d:raster>
                  <am3d:objViewport viewportSz="281025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>
                <a:extLst>
                  <a:ext uri="{FF2B5EF4-FFF2-40B4-BE49-F238E27FC236}">
                    <a16:creationId xmlns:a16="http://schemas.microsoft.com/office/drawing/2014/main" id="{4BCD00C4-5075-76DC-8852-03E3D4C5FDC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 rot="14009848">
                <a:off x="23606185" y="14429307"/>
                <a:ext cx="1754718" cy="15913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3" name="3D Model 22">
                <a:extLst>
                  <a:ext uri="{FF2B5EF4-FFF2-40B4-BE49-F238E27FC236}">
                    <a16:creationId xmlns:a16="http://schemas.microsoft.com/office/drawing/2014/main" id="{BD8C0B62-C4AA-1BD3-F05E-265F6DC324B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3256752">
              <a:off x="25097893" y="13380276"/>
              <a:ext cx="1272766" cy="1760838"/>
            </p:xfrm>
            <a:graphic>
              <a:graphicData uri="http://schemas.microsoft.com/office/drawing/2017/model3d">
                <am3d:model3d r:embed="rId25">
                  <am3d:spPr>
                    <a:xfrm rot="3256752">
                      <a:off x="0" y="0"/>
                      <a:ext cx="1272766" cy="1760838"/>
                    </a:xfrm>
                    <a:prstGeom prst="rect">
                      <a:avLst/>
                    </a:prstGeom>
                  </am3d:spPr>
                  <am3d:camera>
                    <am3d:pos x="0" y="0" z="593678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144273" d="1000000"/>
                    <am3d:preTrans dx="0" dy="0" dz="-4582744"/>
                    <am3d:scale>
                      <am3d:sx n="1000000" d="1000000"/>
                      <am3d:sy n="1000000" d="1000000"/>
                      <am3d:sz n="1000000" d="1000000"/>
                    </am3d:scale>
                    <am3d:rot ax="6948515" ay="-25633" az="53000"/>
                    <am3d:postTrans dx="0" dy="0" dz="0"/>
                  </am3d:trans>
                  <am3d:raster rName="Office3DRenderer" rVer="16.0.8326">
                    <am3d:blip r:embed="rId26"/>
                  </am3d:raster>
                  <am3d:objViewport viewportSz="20609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3" name="3D Model 22">
                <a:extLst>
                  <a:ext uri="{FF2B5EF4-FFF2-40B4-BE49-F238E27FC236}">
                    <a16:creationId xmlns:a16="http://schemas.microsoft.com/office/drawing/2014/main" id="{BD8C0B62-C4AA-1BD3-F05E-265F6DC324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 rot="3256752">
                <a:off x="25097893" y="13380276"/>
                <a:ext cx="1272766" cy="1760838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18E38B05-B931-EFF1-9DFA-A253A213F1C8}"/>
              </a:ext>
            </a:extLst>
          </p:cNvPr>
          <p:cNvSpPr txBox="1"/>
          <p:nvPr/>
        </p:nvSpPr>
        <p:spPr>
          <a:xfrm>
            <a:off x="10862748" y="11785912"/>
            <a:ext cx="4217116" cy="890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Stereo-Camera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38F1E7-EE1A-70FD-1B94-3FF2FB990E6F}"/>
              </a:ext>
            </a:extLst>
          </p:cNvPr>
          <p:cNvSpPr txBox="1"/>
          <p:nvPr/>
        </p:nvSpPr>
        <p:spPr>
          <a:xfrm>
            <a:off x="10111306" y="14055190"/>
            <a:ext cx="5321778" cy="890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Telemetry Antenna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3A6ABF-75B3-78EA-D9FA-0CF4912E218B}"/>
              </a:ext>
            </a:extLst>
          </p:cNvPr>
          <p:cNvSpPr txBox="1"/>
          <p:nvPr/>
        </p:nvSpPr>
        <p:spPr>
          <a:xfrm>
            <a:off x="11202183" y="16931325"/>
            <a:ext cx="4128053" cy="890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Upper Chassis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F252FB-6C24-75D7-89F1-81D84677CD6F}"/>
              </a:ext>
            </a:extLst>
          </p:cNvPr>
          <p:cNvSpPr txBox="1"/>
          <p:nvPr/>
        </p:nvSpPr>
        <p:spPr>
          <a:xfrm>
            <a:off x="11784072" y="18536619"/>
            <a:ext cx="2816348" cy="890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Baseplate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D1AF47-43C3-CE64-CCBF-C9B96B768F5E}"/>
              </a:ext>
            </a:extLst>
          </p:cNvPr>
          <p:cNvSpPr txBox="1"/>
          <p:nvPr/>
        </p:nvSpPr>
        <p:spPr>
          <a:xfrm>
            <a:off x="18666078" y="15707445"/>
            <a:ext cx="2814104" cy="890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Processor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7E0E1CF-1E92-9EAD-2731-79E67FBD5E7D}"/>
              </a:ext>
            </a:extLst>
          </p:cNvPr>
          <p:cNvSpPr txBox="1"/>
          <p:nvPr/>
        </p:nvSpPr>
        <p:spPr>
          <a:xfrm>
            <a:off x="12198220" y="20063391"/>
            <a:ext cx="4712316" cy="890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Speed Controller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1929032-BFB1-31B5-DE90-66FDB7B1030E}"/>
              </a:ext>
            </a:extLst>
          </p:cNvPr>
          <p:cNvSpPr txBox="1"/>
          <p:nvPr/>
        </p:nvSpPr>
        <p:spPr>
          <a:xfrm>
            <a:off x="24514097" y="16463324"/>
            <a:ext cx="2323072" cy="2485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Battery</a:t>
            </a:r>
          </a:p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</a:p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Adapter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7C20BDA-541B-04B0-6479-D509BCDA42DE}"/>
              </a:ext>
            </a:extLst>
          </p:cNvPr>
          <p:cNvSpPr txBox="1"/>
          <p:nvPr/>
        </p:nvSpPr>
        <p:spPr>
          <a:xfrm>
            <a:off x="23510841" y="11997239"/>
            <a:ext cx="2177199" cy="890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LiDAR</a:t>
            </a:r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CCB9117A-ADAB-D01A-9C98-3E58B3B5A92D}"/>
              </a:ext>
            </a:extLst>
          </p:cNvPr>
          <p:cNvCxnSpPr>
            <a:cxnSpLocks/>
            <a:stCxn id="24" idx="2"/>
          </p:cNvCxnSpPr>
          <p:nvPr/>
        </p:nvCxnSpPr>
        <p:spPr>
          <a:xfrm rot="16200000" flipH="1">
            <a:off x="13576175" y="12071157"/>
            <a:ext cx="543998" cy="1753737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F625BFA-AFDF-9CE7-F378-5AAEDA945A49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12766693" y="14945305"/>
            <a:ext cx="5502" cy="57092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or: Elbow 62">
            <a:extLst>
              <a:ext uri="{FF2B5EF4-FFF2-40B4-BE49-F238E27FC236}">
                <a16:creationId xmlns:a16="http://schemas.microsoft.com/office/drawing/2014/main" id="{CB3990E8-EC96-F4A1-C653-C874E6B6AB95}"/>
              </a:ext>
            </a:extLst>
          </p:cNvPr>
          <p:cNvCxnSpPr>
            <a:cxnSpLocks/>
            <a:stCxn id="26" idx="0"/>
          </p:cNvCxnSpPr>
          <p:nvPr/>
        </p:nvCxnSpPr>
        <p:spPr>
          <a:xfrm rot="5400000" flipH="1" flipV="1">
            <a:off x="14183375" y="15420954"/>
            <a:ext cx="593207" cy="2427536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6" name="Straight Arrow Connector 1185">
            <a:extLst>
              <a:ext uri="{FF2B5EF4-FFF2-40B4-BE49-F238E27FC236}">
                <a16:creationId xmlns:a16="http://schemas.microsoft.com/office/drawing/2014/main" id="{BB083E83-F2CA-29C2-448A-F209F15778F9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14600420" y="18981676"/>
            <a:ext cx="906280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1" name="Straight Arrow Connector 1190">
            <a:extLst>
              <a:ext uri="{FF2B5EF4-FFF2-40B4-BE49-F238E27FC236}">
                <a16:creationId xmlns:a16="http://schemas.microsoft.com/office/drawing/2014/main" id="{7FEA4ACD-9591-C4C5-19E1-A116E7ACF845}"/>
              </a:ext>
            </a:extLst>
          </p:cNvPr>
          <p:cNvCxnSpPr>
            <a:cxnSpLocks/>
            <a:stCxn id="40" idx="3"/>
          </p:cNvCxnSpPr>
          <p:nvPr/>
        </p:nvCxnSpPr>
        <p:spPr>
          <a:xfrm flipV="1">
            <a:off x="16910536" y="20508448"/>
            <a:ext cx="1097145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6" name="Connector: Elbow 1195">
            <a:extLst>
              <a:ext uri="{FF2B5EF4-FFF2-40B4-BE49-F238E27FC236}">
                <a16:creationId xmlns:a16="http://schemas.microsoft.com/office/drawing/2014/main" id="{62B11F3E-6B14-113E-9173-482776914D11}"/>
              </a:ext>
            </a:extLst>
          </p:cNvPr>
          <p:cNvCxnSpPr>
            <a:cxnSpLocks/>
            <a:stCxn id="39" idx="3"/>
          </p:cNvCxnSpPr>
          <p:nvPr/>
        </p:nvCxnSpPr>
        <p:spPr>
          <a:xfrm flipH="1">
            <a:off x="21050251" y="16152503"/>
            <a:ext cx="429931" cy="1078221"/>
          </a:xfrm>
          <a:prstGeom prst="bentConnector4">
            <a:avLst>
              <a:gd name="adj1" fmla="val -53171"/>
              <a:gd name="adj2" fmla="val 70638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2" name="Straight Arrow Connector 1201">
            <a:extLst>
              <a:ext uri="{FF2B5EF4-FFF2-40B4-BE49-F238E27FC236}">
                <a16:creationId xmlns:a16="http://schemas.microsoft.com/office/drawing/2014/main" id="{FEC54435-286F-A4B3-882F-063CD3A82C25}"/>
              </a:ext>
            </a:extLst>
          </p:cNvPr>
          <p:cNvCxnSpPr>
            <a:cxnSpLocks/>
          </p:cNvCxnSpPr>
          <p:nvPr/>
        </p:nvCxnSpPr>
        <p:spPr>
          <a:xfrm flipV="1">
            <a:off x="26111200" y="14945305"/>
            <a:ext cx="0" cy="172621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4" name="Connector: Elbow 1203">
            <a:extLst>
              <a:ext uri="{FF2B5EF4-FFF2-40B4-BE49-F238E27FC236}">
                <a16:creationId xmlns:a16="http://schemas.microsoft.com/office/drawing/2014/main" id="{1505CC04-F46E-C065-EEFB-EAD645DC9884}"/>
              </a:ext>
            </a:extLst>
          </p:cNvPr>
          <p:cNvCxnSpPr/>
          <p:nvPr/>
        </p:nvCxnSpPr>
        <p:spPr>
          <a:xfrm rot="16200000" flipV="1">
            <a:off x="23505436" y="17261604"/>
            <a:ext cx="1940790" cy="344229"/>
          </a:xfrm>
          <a:prstGeom prst="bentConnector3">
            <a:avLst>
              <a:gd name="adj1" fmla="val -854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8" name="Straight Arrow Connector 1207">
            <a:extLst>
              <a:ext uri="{FF2B5EF4-FFF2-40B4-BE49-F238E27FC236}">
                <a16:creationId xmlns:a16="http://schemas.microsoft.com/office/drawing/2014/main" id="{8885401A-97E7-AD2B-A978-0296B34F8D1A}"/>
              </a:ext>
            </a:extLst>
          </p:cNvPr>
          <p:cNvCxnSpPr>
            <a:stCxn id="42" idx="1"/>
          </p:cNvCxnSpPr>
          <p:nvPr/>
        </p:nvCxnSpPr>
        <p:spPr>
          <a:xfrm flipH="1">
            <a:off x="22163314" y="12442297"/>
            <a:ext cx="1347527" cy="493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0" name="Straight Connector 1209">
            <a:extLst>
              <a:ext uri="{FF2B5EF4-FFF2-40B4-BE49-F238E27FC236}">
                <a16:creationId xmlns:a16="http://schemas.microsoft.com/office/drawing/2014/main" id="{CD82756E-3B2E-7BA6-5BFB-236CD44753AB}"/>
              </a:ext>
            </a:extLst>
          </p:cNvPr>
          <p:cNvCxnSpPr>
            <a:cxnSpLocks/>
          </p:cNvCxnSpPr>
          <p:nvPr/>
        </p:nvCxnSpPr>
        <p:spPr>
          <a:xfrm>
            <a:off x="19990190" y="13976350"/>
            <a:ext cx="0" cy="10541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2" name="Straight Connector 1211">
            <a:extLst>
              <a:ext uri="{FF2B5EF4-FFF2-40B4-BE49-F238E27FC236}">
                <a16:creationId xmlns:a16="http://schemas.microsoft.com/office/drawing/2014/main" id="{265F644F-79FD-8B2D-CF2D-CEBF146412B3}"/>
              </a:ext>
            </a:extLst>
          </p:cNvPr>
          <p:cNvCxnSpPr>
            <a:cxnSpLocks/>
          </p:cNvCxnSpPr>
          <p:nvPr/>
        </p:nvCxnSpPr>
        <p:spPr>
          <a:xfrm>
            <a:off x="22093464" y="13976350"/>
            <a:ext cx="0" cy="117056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Straight Connector 1028">
            <a:extLst>
              <a:ext uri="{FF2B5EF4-FFF2-40B4-BE49-F238E27FC236}">
                <a16:creationId xmlns:a16="http://schemas.microsoft.com/office/drawing/2014/main" id="{CA17E18E-9497-BB89-B10D-4DF38C10EE22}"/>
              </a:ext>
            </a:extLst>
          </p:cNvPr>
          <p:cNvCxnSpPr>
            <a:cxnSpLocks/>
          </p:cNvCxnSpPr>
          <p:nvPr/>
        </p:nvCxnSpPr>
        <p:spPr>
          <a:xfrm>
            <a:off x="23927190" y="16888677"/>
            <a:ext cx="0" cy="206032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8B24F0A0-544D-C4E8-266E-8E39F0FBCEFB}"/>
              </a:ext>
            </a:extLst>
          </p:cNvPr>
          <p:cNvCxnSpPr>
            <a:cxnSpLocks/>
          </p:cNvCxnSpPr>
          <p:nvPr/>
        </p:nvCxnSpPr>
        <p:spPr>
          <a:xfrm>
            <a:off x="23044540" y="16770423"/>
            <a:ext cx="0" cy="206032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" name="Straight Connector 1031">
            <a:extLst>
              <a:ext uri="{FF2B5EF4-FFF2-40B4-BE49-F238E27FC236}">
                <a16:creationId xmlns:a16="http://schemas.microsoft.com/office/drawing/2014/main" id="{77B3E106-0232-C10E-9361-2949B241CF8E}"/>
              </a:ext>
            </a:extLst>
          </p:cNvPr>
          <p:cNvCxnSpPr>
            <a:cxnSpLocks/>
          </p:cNvCxnSpPr>
          <p:nvPr/>
        </p:nvCxnSpPr>
        <p:spPr>
          <a:xfrm>
            <a:off x="16694540" y="16770423"/>
            <a:ext cx="0" cy="206032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AF193343-C116-D8C6-CF89-5396621F594A}"/>
              </a:ext>
            </a:extLst>
          </p:cNvPr>
          <p:cNvCxnSpPr>
            <a:cxnSpLocks/>
          </p:cNvCxnSpPr>
          <p:nvPr/>
        </p:nvCxnSpPr>
        <p:spPr>
          <a:xfrm>
            <a:off x="15799190" y="16838560"/>
            <a:ext cx="0" cy="2143116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8" name="Straight Connector 1037">
            <a:extLst>
              <a:ext uri="{FF2B5EF4-FFF2-40B4-BE49-F238E27FC236}">
                <a16:creationId xmlns:a16="http://schemas.microsoft.com/office/drawing/2014/main" id="{F1DCD07F-1515-62C2-555C-D73EC1D431F0}"/>
              </a:ext>
            </a:extLst>
          </p:cNvPr>
          <p:cNvCxnSpPr>
            <a:cxnSpLocks/>
          </p:cNvCxnSpPr>
          <p:nvPr/>
        </p:nvCxnSpPr>
        <p:spPr>
          <a:xfrm>
            <a:off x="18321047" y="19259550"/>
            <a:ext cx="0" cy="97207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A4B1B87C-E682-940C-E26A-21D10754B2AB}"/>
              </a:ext>
            </a:extLst>
          </p:cNvPr>
          <p:cNvCxnSpPr>
            <a:cxnSpLocks/>
          </p:cNvCxnSpPr>
          <p:nvPr/>
        </p:nvCxnSpPr>
        <p:spPr>
          <a:xfrm>
            <a:off x="18666078" y="19259550"/>
            <a:ext cx="0" cy="75246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Straight Connector 1039">
            <a:extLst>
              <a:ext uri="{FF2B5EF4-FFF2-40B4-BE49-F238E27FC236}">
                <a16:creationId xmlns:a16="http://schemas.microsoft.com/office/drawing/2014/main" id="{259D4863-C843-22D4-3FBD-0EA2CF4CE2C6}"/>
              </a:ext>
            </a:extLst>
          </p:cNvPr>
          <p:cNvCxnSpPr>
            <a:cxnSpLocks/>
          </p:cNvCxnSpPr>
          <p:nvPr/>
        </p:nvCxnSpPr>
        <p:spPr>
          <a:xfrm>
            <a:off x="20073130" y="19259550"/>
            <a:ext cx="0" cy="75246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AEABE000-E022-CCFC-632A-3502B2B355D2}"/>
              </a:ext>
            </a:extLst>
          </p:cNvPr>
          <p:cNvCxnSpPr>
            <a:cxnSpLocks/>
          </p:cNvCxnSpPr>
          <p:nvPr/>
        </p:nvCxnSpPr>
        <p:spPr>
          <a:xfrm>
            <a:off x="20460942" y="19259550"/>
            <a:ext cx="0" cy="97207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1" name="Connector: Elbow 1050">
            <a:extLst>
              <a:ext uri="{FF2B5EF4-FFF2-40B4-BE49-F238E27FC236}">
                <a16:creationId xmlns:a16="http://schemas.microsoft.com/office/drawing/2014/main" id="{EEC4A042-464C-793D-77A8-C63F380783A1}"/>
              </a:ext>
            </a:extLst>
          </p:cNvPr>
          <p:cNvCxnSpPr>
            <a:cxnSpLocks/>
          </p:cNvCxnSpPr>
          <p:nvPr/>
        </p:nvCxnSpPr>
        <p:spPr>
          <a:xfrm>
            <a:off x="15919450" y="13512800"/>
            <a:ext cx="2206502" cy="609482"/>
          </a:xfrm>
          <a:prstGeom prst="bentConnector3">
            <a:avLst>
              <a:gd name="adj1" fmla="val 69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9" name="Straight Connector 1058">
            <a:extLst>
              <a:ext uri="{FF2B5EF4-FFF2-40B4-BE49-F238E27FC236}">
                <a16:creationId xmlns:a16="http://schemas.microsoft.com/office/drawing/2014/main" id="{94E5F6D7-75E5-ED68-8A98-508C53F3B6D4}"/>
              </a:ext>
            </a:extLst>
          </p:cNvPr>
          <p:cNvCxnSpPr/>
          <p:nvPr/>
        </p:nvCxnSpPr>
        <p:spPr>
          <a:xfrm>
            <a:off x="18125952" y="14122282"/>
            <a:ext cx="0" cy="667662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0" name="Straight Connector 1059">
            <a:extLst>
              <a:ext uri="{FF2B5EF4-FFF2-40B4-BE49-F238E27FC236}">
                <a16:creationId xmlns:a16="http://schemas.microsoft.com/office/drawing/2014/main" id="{230CCC54-3448-9C60-4ABA-535405D33CB3}"/>
              </a:ext>
            </a:extLst>
          </p:cNvPr>
          <p:cNvCxnSpPr>
            <a:cxnSpLocks/>
          </p:cNvCxnSpPr>
          <p:nvPr/>
        </p:nvCxnSpPr>
        <p:spPr>
          <a:xfrm>
            <a:off x="16694540" y="15030450"/>
            <a:ext cx="5398924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6" name="Straight Connector 1065">
            <a:extLst>
              <a:ext uri="{FF2B5EF4-FFF2-40B4-BE49-F238E27FC236}">
                <a16:creationId xmlns:a16="http://schemas.microsoft.com/office/drawing/2014/main" id="{3A01A376-0117-1B26-A779-753B7EE4BE3A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24647945" y="14774715"/>
            <a:ext cx="371544" cy="255735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7" name="Straight Connector 1066">
            <a:extLst>
              <a:ext uri="{FF2B5EF4-FFF2-40B4-BE49-F238E27FC236}">
                <a16:creationId xmlns:a16="http://schemas.microsoft.com/office/drawing/2014/main" id="{9A9A1931-9A3B-78BB-0014-3168A8F542B7}"/>
              </a:ext>
            </a:extLst>
          </p:cNvPr>
          <p:cNvCxnSpPr>
            <a:cxnSpLocks/>
          </p:cNvCxnSpPr>
          <p:nvPr/>
        </p:nvCxnSpPr>
        <p:spPr>
          <a:xfrm flipH="1">
            <a:off x="23281646" y="15585885"/>
            <a:ext cx="604442" cy="44505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2" name="Straight Connector 1071">
            <a:extLst>
              <a:ext uri="{FF2B5EF4-FFF2-40B4-BE49-F238E27FC236}">
                <a16:creationId xmlns:a16="http://schemas.microsoft.com/office/drawing/2014/main" id="{AA86A578-5AD9-0EE8-14CF-68144C01B965}"/>
              </a:ext>
            </a:extLst>
          </p:cNvPr>
          <p:cNvCxnSpPr>
            <a:cxnSpLocks/>
          </p:cNvCxnSpPr>
          <p:nvPr/>
        </p:nvCxnSpPr>
        <p:spPr>
          <a:xfrm>
            <a:off x="27488599" y="17476740"/>
            <a:ext cx="0" cy="178281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3" name="Straight Connector 1072">
            <a:extLst>
              <a:ext uri="{FF2B5EF4-FFF2-40B4-BE49-F238E27FC236}">
                <a16:creationId xmlns:a16="http://schemas.microsoft.com/office/drawing/2014/main" id="{B3413D79-E2F4-C519-05D7-CC041E69DE14}"/>
              </a:ext>
            </a:extLst>
          </p:cNvPr>
          <p:cNvCxnSpPr>
            <a:cxnSpLocks/>
          </p:cNvCxnSpPr>
          <p:nvPr/>
        </p:nvCxnSpPr>
        <p:spPr>
          <a:xfrm>
            <a:off x="28219156" y="17967952"/>
            <a:ext cx="0" cy="1814418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6" name="Straight Connector 1075">
            <a:extLst>
              <a:ext uri="{FF2B5EF4-FFF2-40B4-BE49-F238E27FC236}">
                <a16:creationId xmlns:a16="http://schemas.microsoft.com/office/drawing/2014/main" id="{8D0D4812-2C22-608C-A6C8-50F382535F5F}"/>
              </a:ext>
            </a:extLst>
          </p:cNvPr>
          <p:cNvCxnSpPr>
            <a:cxnSpLocks/>
          </p:cNvCxnSpPr>
          <p:nvPr/>
        </p:nvCxnSpPr>
        <p:spPr>
          <a:xfrm>
            <a:off x="30236715" y="17476740"/>
            <a:ext cx="0" cy="237272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7" name="Straight Connector 1076">
            <a:extLst>
              <a:ext uri="{FF2B5EF4-FFF2-40B4-BE49-F238E27FC236}">
                <a16:creationId xmlns:a16="http://schemas.microsoft.com/office/drawing/2014/main" id="{A84F1E9C-134A-55D4-4918-2B28D70D356B}"/>
              </a:ext>
            </a:extLst>
          </p:cNvPr>
          <p:cNvCxnSpPr>
            <a:cxnSpLocks/>
          </p:cNvCxnSpPr>
          <p:nvPr/>
        </p:nvCxnSpPr>
        <p:spPr>
          <a:xfrm>
            <a:off x="30967272" y="17230724"/>
            <a:ext cx="0" cy="1006108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1" name="Straight Connector 1080">
            <a:extLst>
              <a:ext uri="{FF2B5EF4-FFF2-40B4-BE49-F238E27FC236}">
                <a16:creationId xmlns:a16="http://schemas.microsoft.com/office/drawing/2014/main" id="{22D15B27-6353-1D4C-D182-4A791E0A29BB}"/>
              </a:ext>
            </a:extLst>
          </p:cNvPr>
          <p:cNvCxnSpPr>
            <a:cxnSpLocks/>
          </p:cNvCxnSpPr>
          <p:nvPr/>
        </p:nvCxnSpPr>
        <p:spPr>
          <a:xfrm>
            <a:off x="27484258" y="14754081"/>
            <a:ext cx="4341" cy="2476643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2" name="Straight Connector 1081">
            <a:extLst>
              <a:ext uri="{FF2B5EF4-FFF2-40B4-BE49-F238E27FC236}">
                <a16:creationId xmlns:a16="http://schemas.microsoft.com/office/drawing/2014/main" id="{C2EFB188-0C99-4B39-ACA8-19046FD119DD}"/>
              </a:ext>
            </a:extLst>
          </p:cNvPr>
          <p:cNvCxnSpPr>
            <a:cxnSpLocks/>
          </p:cNvCxnSpPr>
          <p:nvPr/>
        </p:nvCxnSpPr>
        <p:spPr>
          <a:xfrm>
            <a:off x="28232764" y="14986500"/>
            <a:ext cx="0" cy="2706948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3" name="Straight Connector 1082">
            <a:extLst>
              <a:ext uri="{FF2B5EF4-FFF2-40B4-BE49-F238E27FC236}">
                <a16:creationId xmlns:a16="http://schemas.microsoft.com/office/drawing/2014/main" id="{C329C0C1-2F97-57A9-A835-9E6CE922DB73}"/>
              </a:ext>
            </a:extLst>
          </p:cNvPr>
          <p:cNvCxnSpPr>
            <a:cxnSpLocks/>
          </p:cNvCxnSpPr>
          <p:nvPr/>
        </p:nvCxnSpPr>
        <p:spPr>
          <a:xfrm>
            <a:off x="30232374" y="14122282"/>
            <a:ext cx="0" cy="1193215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4" name="Straight Connector 1083">
            <a:extLst>
              <a:ext uri="{FF2B5EF4-FFF2-40B4-BE49-F238E27FC236}">
                <a16:creationId xmlns:a16="http://schemas.microsoft.com/office/drawing/2014/main" id="{8B35DDEC-E515-1622-37A0-8AF68095C923}"/>
              </a:ext>
            </a:extLst>
          </p:cNvPr>
          <p:cNvCxnSpPr>
            <a:cxnSpLocks/>
          </p:cNvCxnSpPr>
          <p:nvPr/>
        </p:nvCxnSpPr>
        <p:spPr>
          <a:xfrm flipH="1">
            <a:off x="30936886" y="13422671"/>
            <a:ext cx="30386" cy="3174889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FFEA13-8D44-5D44-DE9A-701B4D40BE67}"/>
              </a:ext>
            </a:extLst>
          </p:cNvPr>
          <p:cNvSpPr/>
          <p:nvPr/>
        </p:nvSpPr>
        <p:spPr>
          <a:xfrm>
            <a:off x="17887170" y="3523489"/>
            <a:ext cx="9188758" cy="1076564"/>
          </a:xfrm>
          <a:prstGeom prst="roundRect">
            <a:avLst/>
          </a:prstGeom>
          <a:solidFill>
            <a:srgbClr val="3500E7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CD4BFBC-530F-906A-2B25-C7EB798000D2}"/>
              </a:ext>
            </a:extLst>
          </p:cNvPr>
          <p:cNvSpPr/>
          <p:nvPr/>
        </p:nvSpPr>
        <p:spPr>
          <a:xfrm>
            <a:off x="12733643" y="4703222"/>
            <a:ext cx="19483613" cy="5150078"/>
          </a:xfrm>
          <a:prstGeom prst="round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CF244EF-F782-7A26-9497-F6342E2C1267}"/>
              </a:ext>
            </a:extLst>
          </p:cNvPr>
          <p:cNvSpPr txBox="1"/>
          <p:nvPr/>
        </p:nvSpPr>
        <p:spPr>
          <a:xfrm>
            <a:off x="18613476" y="3598150"/>
            <a:ext cx="772394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 Black"/>
                <a:cs typeface="Times New Roman"/>
              </a:rPr>
              <a:t>Project Background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05A40EE-A784-8FA0-7F02-1CBBD5BC54F3}"/>
              </a:ext>
            </a:extLst>
          </p:cNvPr>
          <p:cNvSpPr txBox="1"/>
          <p:nvPr/>
        </p:nvSpPr>
        <p:spPr>
          <a:xfrm>
            <a:off x="13248002" y="4975005"/>
            <a:ext cx="18467094" cy="45983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F1TENTH project, an open-source autonomous racing initiative, fosters excitement and interest in autonomous systems through building, learning, racing, and research. This active initiative has cultivated a thriving global community of researchers, engineers, and enthusiasts, which has experienced substantial growth since its beginning, all unified in the advancement of autonomous technologies.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EDB4B43-7617-D571-2C15-5D113806E2D1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b="8950"/>
          <a:stretch/>
        </p:blipFill>
        <p:spPr>
          <a:xfrm>
            <a:off x="16045941" y="3417868"/>
            <a:ext cx="1297197" cy="1181103"/>
          </a:xfrm>
          <a:prstGeom prst="rect">
            <a:avLst/>
          </a:prstGeom>
        </p:spPr>
      </p:pic>
      <p:pic>
        <p:nvPicPr>
          <p:cNvPr id="50" name="Picture 10" descr="Learning - Free education icons">
            <a:extLst>
              <a:ext uri="{FF2B5EF4-FFF2-40B4-BE49-F238E27FC236}">
                <a16:creationId xmlns:a16="http://schemas.microsoft.com/office/drawing/2014/main" id="{7154423E-2821-53CD-9F73-329376729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4034" y="3550336"/>
            <a:ext cx="1048635" cy="104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8954B16C-566D-1731-3A77-633B414A8B93}"/>
              </a:ext>
            </a:extLst>
          </p:cNvPr>
          <p:cNvSpPr/>
          <p:nvPr/>
        </p:nvSpPr>
        <p:spPr>
          <a:xfrm>
            <a:off x="1853201" y="3364405"/>
            <a:ext cx="8835143" cy="1108695"/>
          </a:xfrm>
          <a:prstGeom prst="roundRect">
            <a:avLst/>
          </a:prstGeom>
          <a:solidFill>
            <a:srgbClr val="3500E7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F7D9205-8C13-0DB9-D62F-7D4138A34309}"/>
              </a:ext>
            </a:extLst>
          </p:cNvPr>
          <p:cNvSpPr/>
          <p:nvPr/>
        </p:nvSpPr>
        <p:spPr>
          <a:xfrm>
            <a:off x="301805" y="4740559"/>
            <a:ext cx="11992296" cy="3584995"/>
          </a:xfrm>
          <a:prstGeom prst="round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4189AA9-74B3-53D0-6946-7F523A81271E}"/>
              </a:ext>
            </a:extLst>
          </p:cNvPr>
          <p:cNvSpPr txBox="1"/>
          <p:nvPr/>
        </p:nvSpPr>
        <p:spPr>
          <a:xfrm>
            <a:off x="2541157" y="3439831"/>
            <a:ext cx="746010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 Black"/>
                <a:cs typeface="Times New Roman"/>
              </a:rPr>
              <a:t>Objective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61E7EDD-B5A2-215B-ED8E-F45825BEC434}"/>
              </a:ext>
            </a:extLst>
          </p:cNvPr>
          <p:cNvSpPr txBox="1"/>
          <p:nvPr/>
        </p:nvSpPr>
        <p:spPr>
          <a:xfrm>
            <a:off x="467195" y="4945018"/>
            <a:ext cx="11826905" cy="32768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Our project's objective is to create a robust 1/10th scale vehicle frame capable of withstanding collisions while accommodating various self-driving components. We're adhering to specific engineering standards to ensure its effectiveness and reliability.</a:t>
            </a:r>
          </a:p>
        </p:txBody>
      </p:sp>
      <p:pic>
        <p:nvPicPr>
          <p:cNvPr id="1030" name="Picture 1029">
            <a:extLst>
              <a:ext uri="{FF2B5EF4-FFF2-40B4-BE49-F238E27FC236}">
                <a16:creationId xmlns:a16="http://schemas.microsoft.com/office/drawing/2014/main" id="{8517A174-1B49-09CF-FB5D-A9FF7B9366C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flipH="1">
            <a:off x="210839" y="3364405"/>
            <a:ext cx="1597912" cy="1224962"/>
          </a:xfrm>
          <a:prstGeom prst="rect">
            <a:avLst/>
          </a:prstGeom>
        </p:spPr>
      </p:pic>
      <p:sp>
        <p:nvSpPr>
          <p:cNvPr id="1050" name="Oval 1049">
            <a:extLst>
              <a:ext uri="{FF2B5EF4-FFF2-40B4-BE49-F238E27FC236}">
                <a16:creationId xmlns:a16="http://schemas.microsoft.com/office/drawing/2014/main" id="{D111EBC8-937E-EC77-4D9B-DC4F70211C54}"/>
              </a:ext>
            </a:extLst>
          </p:cNvPr>
          <p:cNvSpPr/>
          <p:nvPr/>
        </p:nvSpPr>
        <p:spPr>
          <a:xfrm>
            <a:off x="653157" y="19182031"/>
            <a:ext cx="1093993" cy="102354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2" name="Oval 1051">
            <a:extLst>
              <a:ext uri="{FF2B5EF4-FFF2-40B4-BE49-F238E27FC236}">
                <a16:creationId xmlns:a16="http://schemas.microsoft.com/office/drawing/2014/main" id="{1A7CBA92-245E-2BA4-4BC9-B79B7D995116}"/>
              </a:ext>
            </a:extLst>
          </p:cNvPr>
          <p:cNvSpPr/>
          <p:nvPr/>
        </p:nvSpPr>
        <p:spPr>
          <a:xfrm>
            <a:off x="699114" y="20340540"/>
            <a:ext cx="1093993" cy="102354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3" name="Oval 1052">
            <a:extLst>
              <a:ext uri="{FF2B5EF4-FFF2-40B4-BE49-F238E27FC236}">
                <a16:creationId xmlns:a16="http://schemas.microsoft.com/office/drawing/2014/main" id="{DFF3BD44-DC96-8D7D-38F2-F81F6CA0339E}"/>
              </a:ext>
            </a:extLst>
          </p:cNvPr>
          <p:cNvSpPr/>
          <p:nvPr/>
        </p:nvSpPr>
        <p:spPr>
          <a:xfrm>
            <a:off x="653157" y="17963800"/>
            <a:ext cx="1093993" cy="102354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4" name="Oval 1053">
            <a:extLst>
              <a:ext uri="{FF2B5EF4-FFF2-40B4-BE49-F238E27FC236}">
                <a16:creationId xmlns:a16="http://schemas.microsoft.com/office/drawing/2014/main" id="{389E7FA9-02FE-927A-72AC-505E1DE3DF63}"/>
              </a:ext>
            </a:extLst>
          </p:cNvPr>
          <p:cNvSpPr/>
          <p:nvPr/>
        </p:nvSpPr>
        <p:spPr>
          <a:xfrm>
            <a:off x="653157" y="16831723"/>
            <a:ext cx="1093993" cy="102354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5" name="Rectangle: Rounded Corners 1054">
            <a:extLst>
              <a:ext uri="{FF2B5EF4-FFF2-40B4-BE49-F238E27FC236}">
                <a16:creationId xmlns:a16="http://schemas.microsoft.com/office/drawing/2014/main" id="{923A12DA-8326-8896-8FB7-100817F2069E}"/>
              </a:ext>
            </a:extLst>
          </p:cNvPr>
          <p:cNvSpPr/>
          <p:nvPr/>
        </p:nvSpPr>
        <p:spPr>
          <a:xfrm>
            <a:off x="917657" y="15515189"/>
            <a:ext cx="6178338" cy="1108695"/>
          </a:xfrm>
          <a:prstGeom prst="roundRect">
            <a:avLst/>
          </a:prstGeom>
          <a:solidFill>
            <a:srgbClr val="3500E7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6" name="Rectangle: Rounded Corners 1055">
            <a:extLst>
              <a:ext uri="{FF2B5EF4-FFF2-40B4-BE49-F238E27FC236}">
                <a16:creationId xmlns:a16="http://schemas.microsoft.com/office/drawing/2014/main" id="{8ACCDBD3-410E-2B20-9E35-A5CD83768884}"/>
              </a:ext>
            </a:extLst>
          </p:cNvPr>
          <p:cNvSpPr/>
          <p:nvPr/>
        </p:nvSpPr>
        <p:spPr>
          <a:xfrm>
            <a:off x="322961" y="16712910"/>
            <a:ext cx="7484087" cy="4829206"/>
          </a:xfrm>
          <a:prstGeom prst="round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7" name="TextBox 1056">
            <a:extLst>
              <a:ext uri="{FF2B5EF4-FFF2-40B4-BE49-F238E27FC236}">
                <a16:creationId xmlns:a16="http://schemas.microsoft.com/office/drawing/2014/main" id="{D1537DC4-41DE-3C85-B825-1E4807E74709}"/>
              </a:ext>
            </a:extLst>
          </p:cNvPr>
          <p:cNvSpPr txBox="1"/>
          <p:nvPr/>
        </p:nvSpPr>
        <p:spPr>
          <a:xfrm>
            <a:off x="1499877" y="15607871"/>
            <a:ext cx="495635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 Black"/>
                <a:cs typeface="Times New Roman"/>
              </a:rPr>
              <a:t>Future Work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058" name="TextBox 1057">
            <a:extLst>
              <a:ext uri="{FF2B5EF4-FFF2-40B4-BE49-F238E27FC236}">
                <a16:creationId xmlns:a16="http://schemas.microsoft.com/office/drawing/2014/main" id="{64B512DC-AEF0-B412-3064-6D9D0C1D3A1A}"/>
              </a:ext>
            </a:extLst>
          </p:cNvPr>
          <p:cNvSpPr txBox="1"/>
          <p:nvPr/>
        </p:nvSpPr>
        <p:spPr>
          <a:xfrm>
            <a:off x="1970185" y="16526783"/>
            <a:ext cx="5753326" cy="4829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Material Analysis</a:t>
            </a:r>
          </a:p>
          <a:p>
            <a:pPr>
              <a:lnSpc>
                <a:spcPct val="200000"/>
              </a:lnSpc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Finite Element Analysis</a:t>
            </a:r>
          </a:p>
          <a:p>
            <a:pPr>
              <a:lnSpc>
                <a:spcPct val="200000"/>
              </a:lnSpc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Target Validation </a:t>
            </a:r>
          </a:p>
          <a:p>
            <a:pPr>
              <a:lnSpc>
                <a:spcPct val="200000"/>
              </a:lnSpc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Customer Delivery Specs</a:t>
            </a:r>
          </a:p>
        </p:txBody>
      </p:sp>
      <p:pic>
        <p:nvPicPr>
          <p:cNvPr id="1062" name="Picture 1061">
            <a:extLst>
              <a:ext uri="{FF2B5EF4-FFF2-40B4-BE49-F238E27FC236}">
                <a16:creationId xmlns:a16="http://schemas.microsoft.com/office/drawing/2014/main" id="{DB5CD21D-003F-F537-22E1-793E699979F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15895" y="16964965"/>
            <a:ext cx="829344" cy="829344"/>
          </a:xfrm>
          <a:prstGeom prst="rect">
            <a:avLst/>
          </a:prstGeom>
        </p:spPr>
      </p:pic>
      <p:pic>
        <p:nvPicPr>
          <p:cNvPr id="1063" name="Picture 12" descr="Force, friction, gravity, physics, science icon - Download on Iconfinder">
            <a:extLst>
              <a:ext uri="{FF2B5EF4-FFF2-40B4-BE49-F238E27FC236}">
                <a16:creationId xmlns:a16="http://schemas.microsoft.com/office/drawing/2014/main" id="{8B7F58F5-980D-120F-E8AF-709EC95CA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38" y="18079039"/>
            <a:ext cx="723985" cy="72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1063">
            <a:extLst>
              <a:ext uri="{FF2B5EF4-FFF2-40B4-BE49-F238E27FC236}">
                <a16:creationId xmlns:a16="http://schemas.microsoft.com/office/drawing/2014/main" id="{5DC20F83-3FEF-5A95-9D7E-0DB1F9D64779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23108" y="19231869"/>
            <a:ext cx="954090" cy="954090"/>
          </a:xfrm>
          <a:prstGeom prst="rect">
            <a:avLst/>
          </a:prstGeom>
        </p:spPr>
      </p:pic>
      <p:pic>
        <p:nvPicPr>
          <p:cNvPr id="1065" name="Picture 1064">
            <a:extLst>
              <a:ext uri="{FF2B5EF4-FFF2-40B4-BE49-F238E27FC236}">
                <a16:creationId xmlns:a16="http://schemas.microsoft.com/office/drawing/2014/main" id="{9C6D411B-3CFB-EC7B-975A-D9A4B78F907B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50006" y="20449071"/>
            <a:ext cx="957605" cy="806483"/>
          </a:xfrm>
          <a:prstGeom prst="rect">
            <a:avLst/>
          </a:prstGeom>
        </p:spPr>
      </p:pic>
      <p:sp>
        <p:nvSpPr>
          <p:cNvPr id="1154" name="Oval 1153">
            <a:extLst>
              <a:ext uri="{FF2B5EF4-FFF2-40B4-BE49-F238E27FC236}">
                <a16:creationId xmlns:a16="http://schemas.microsoft.com/office/drawing/2014/main" id="{0E97EC0E-EB73-5C1B-2D8B-60B8A56BDA86}"/>
              </a:ext>
            </a:extLst>
          </p:cNvPr>
          <p:cNvSpPr/>
          <p:nvPr/>
        </p:nvSpPr>
        <p:spPr>
          <a:xfrm>
            <a:off x="681886" y="12059744"/>
            <a:ext cx="1093993" cy="102354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5" name="Oval 1154">
            <a:extLst>
              <a:ext uri="{FF2B5EF4-FFF2-40B4-BE49-F238E27FC236}">
                <a16:creationId xmlns:a16="http://schemas.microsoft.com/office/drawing/2014/main" id="{79350177-67B2-D71B-6F8F-AD5D2355D2D4}"/>
              </a:ext>
            </a:extLst>
          </p:cNvPr>
          <p:cNvSpPr/>
          <p:nvPr/>
        </p:nvSpPr>
        <p:spPr>
          <a:xfrm>
            <a:off x="703454" y="10777739"/>
            <a:ext cx="1093993" cy="102354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6" name="TextBox 1155">
            <a:extLst>
              <a:ext uri="{FF2B5EF4-FFF2-40B4-BE49-F238E27FC236}">
                <a16:creationId xmlns:a16="http://schemas.microsoft.com/office/drawing/2014/main" id="{FC5897C8-B110-82C7-A001-3EDA802FEF69}"/>
              </a:ext>
            </a:extLst>
          </p:cNvPr>
          <p:cNvSpPr txBox="1"/>
          <p:nvPr/>
        </p:nvSpPr>
        <p:spPr>
          <a:xfrm>
            <a:off x="1971410" y="10693002"/>
            <a:ext cx="10515984" cy="459837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Height Limit</a:t>
            </a:r>
          </a:p>
          <a:p>
            <a:pPr>
              <a:lnSpc>
                <a:spcPct val="150000"/>
              </a:lnSpc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Supports Component Weight</a:t>
            </a:r>
          </a:p>
          <a:p>
            <a:pPr>
              <a:lnSpc>
                <a:spcPct val="150000"/>
              </a:lnSpc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Endures Crash Force </a:t>
            </a:r>
          </a:p>
          <a:p>
            <a:pPr>
              <a:lnSpc>
                <a:spcPct val="150000"/>
              </a:lnSpc>
            </a:pPr>
            <a:endParaRPr lang="en-US" sz="4000" b="1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18 cm</a:t>
            </a:r>
          </a:p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12 N</a:t>
            </a:r>
          </a:p>
          <a:p>
            <a:pPr>
              <a:lnSpc>
                <a:spcPct val="150000"/>
              </a:lnSpc>
            </a:pP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150 N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58" name="Picture 26" descr="height Icon - Free PNG &amp; SVG 142747 - Noun Project">
            <a:extLst>
              <a:ext uri="{FF2B5EF4-FFF2-40B4-BE49-F238E27FC236}">
                <a16:creationId xmlns:a16="http://schemas.microsoft.com/office/drawing/2014/main" id="{B264E658-FFF1-6EA4-12B6-9CC8A6056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76" y="10812566"/>
            <a:ext cx="982576" cy="98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9" name="Picture 28" descr="Weight - Free sports icons">
            <a:extLst>
              <a:ext uri="{FF2B5EF4-FFF2-40B4-BE49-F238E27FC236}">
                <a16:creationId xmlns:a16="http://schemas.microsoft.com/office/drawing/2014/main" id="{E1A0B585-C30E-1DC1-9FA1-00841AE4A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03" y="12053601"/>
            <a:ext cx="1023547" cy="102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0" name="Oval 1159">
            <a:extLst>
              <a:ext uri="{FF2B5EF4-FFF2-40B4-BE49-F238E27FC236}">
                <a16:creationId xmlns:a16="http://schemas.microsoft.com/office/drawing/2014/main" id="{02585294-49FA-CE61-8DC2-2E79417D5082}"/>
              </a:ext>
            </a:extLst>
          </p:cNvPr>
          <p:cNvSpPr/>
          <p:nvPr/>
        </p:nvSpPr>
        <p:spPr>
          <a:xfrm>
            <a:off x="681885" y="13355033"/>
            <a:ext cx="1093993" cy="102354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61" name="Picture 32" descr="Car crash - Free transport icons">
            <a:extLst>
              <a:ext uri="{FF2B5EF4-FFF2-40B4-BE49-F238E27FC236}">
                <a16:creationId xmlns:a16="http://schemas.microsoft.com/office/drawing/2014/main" id="{8AB06735-D5AC-53C8-ADB9-2DEF6A50B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54" y="13355032"/>
            <a:ext cx="1023547" cy="102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92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F224A60-46A5-EE19-B278-2D2979CE9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Oval 1072">
            <a:extLst>
              <a:ext uri="{FF2B5EF4-FFF2-40B4-BE49-F238E27FC236}">
                <a16:creationId xmlns:a16="http://schemas.microsoft.com/office/drawing/2014/main" id="{9C51DEE4-8757-15DF-5DCB-DD57DCAF4214}"/>
              </a:ext>
            </a:extLst>
          </p:cNvPr>
          <p:cNvSpPr/>
          <p:nvPr/>
        </p:nvSpPr>
        <p:spPr>
          <a:xfrm>
            <a:off x="20988043" y="11490145"/>
            <a:ext cx="1093993" cy="102354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8" name="Oval 1067">
            <a:extLst>
              <a:ext uri="{FF2B5EF4-FFF2-40B4-BE49-F238E27FC236}">
                <a16:creationId xmlns:a16="http://schemas.microsoft.com/office/drawing/2014/main" id="{C33AB24A-B1A6-1B39-2C1C-C943CA6A86E2}"/>
              </a:ext>
            </a:extLst>
          </p:cNvPr>
          <p:cNvSpPr/>
          <p:nvPr/>
        </p:nvSpPr>
        <p:spPr>
          <a:xfrm>
            <a:off x="10938149" y="17092906"/>
            <a:ext cx="1093993" cy="102354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4" name="Oval 1063">
            <a:extLst>
              <a:ext uri="{FF2B5EF4-FFF2-40B4-BE49-F238E27FC236}">
                <a16:creationId xmlns:a16="http://schemas.microsoft.com/office/drawing/2014/main" id="{83985DC9-F487-1063-F827-3B7DF3591FDC}"/>
              </a:ext>
            </a:extLst>
          </p:cNvPr>
          <p:cNvSpPr/>
          <p:nvPr/>
        </p:nvSpPr>
        <p:spPr>
          <a:xfrm>
            <a:off x="10959717" y="15993781"/>
            <a:ext cx="1093993" cy="102354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DDA0507-8DB9-B038-4808-58BD3F9C4523}"/>
              </a:ext>
            </a:extLst>
          </p:cNvPr>
          <p:cNvGrpSpPr/>
          <p:nvPr/>
        </p:nvGrpSpPr>
        <p:grpSpPr>
          <a:xfrm>
            <a:off x="-10753020" y="8547829"/>
            <a:ext cx="905315" cy="872434"/>
            <a:chOff x="10929021" y="4899860"/>
            <a:chExt cx="3533145" cy="348533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3C0BB74-00A7-0063-EC05-3FEDA38575CE}"/>
                </a:ext>
              </a:extLst>
            </p:cNvPr>
            <p:cNvSpPr/>
            <p:nvPr/>
          </p:nvSpPr>
          <p:spPr>
            <a:xfrm>
              <a:off x="10929021" y="4899860"/>
              <a:ext cx="3533145" cy="3485334"/>
            </a:xfrm>
            <a:prstGeom prst="ellipse">
              <a:avLst/>
            </a:prstGeom>
            <a:solidFill>
              <a:srgbClr val="BFBFB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Graphic 27" descr="Body builder with solid fill">
              <a:extLst>
                <a:ext uri="{FF2B5EF4-FFF2-40B4-BE49-F238E27FC236}">
                  <a16:creationId xmlns:a16="http://schemas.microsoft.com/office/drawing/2014/main" id="{9E086546-2EA2-899A-B64A-A005431A2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647086" y="5564019"/>
              <a:ext cx="2139495" cy="2164313"/>
            </a:xfrm>
            <a:prstGeom prst="rect">
              <a:avLst/>
            </a:prstGeom>
          </p:spPr>
        </p:pic>
      </p:grpSp>
      <p:sp>
        <p:nvSpPr>
          <p:cNvPr id="1057" name="Oval 1056">
            <a:extLst>
              <a:ext uri="{FF2B5EF4-FFF2-40B4-BE49-F238E27FC236}">
                <a16:creationId xmlns:a16="http://schemas.microsoft.com/office/drawing/2014/main" id="{631D2946-C231-8D13-57AD-715FE017DBF2}"/>
              </a:ext>
            </a:extLst>
          </p:cNvPr>
          <p:cNvSpPr/>
          <p:nvPr/>
        </p:nvSpPr>
        <p:spPr>
          <a:xfrm>
            <a:off x="1387145" y="20253029"/>
            <a:ext cx="1093993" cy="102354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4" name="Oval 1053">
            <a:extLst>
              <a:ext uri="{FF2B5EF4-FFF2-40B4-BE49-F238E27FC236}">
                <a16:creationId xmlns:a16="http://schemas.microsoft.com/office/drawing/2014/main" id="{0C9ED04F-888D-0A46-0065-054E7C7D65C5}"/>
              </a:ext>
            </a:extLst>
          </p:cNvPr>
          <p:cNvSpPr/>
          <p:nvPr/>
        </p:nvSpPr>
        <p:spPr>
          <a:xfrm>
            <a:off x="1359282" y="18857121"/>
            <a:ext cx="1093993" cy="102354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2" name="Picture 20" descr="101,129 Car Tilt Icons - Free in SVG, PNG, ICO - IconScout">
            <a:extLst>
              <a:ext uri="{FF2B5EF4-FFF2-40B4-BE49-F238E27FC236}">
                <a16:creationId xmlns:a16="http://schemas.microsoft.com/office/drawing/2014/main" id="{4E498269-6C20-42B6-3ED3-E0E620F1F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69" y="18900508"/>
            <a:ext cx="1023547" cy="102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" name="Oval 1044">
            <a:extLst>
              <a:ext uri="{FF2B5EF4-FFF2-40B4-BE49-F238E27FC236}">
                <a16:creationId xmlns:a16="http://schemas.microsoft.com/office/drawing/2014/main" id="{7B86A878-5BAF-2385-6855-E064959ECB11}"/>
              </a:ext>
            </a:extLst>
          </p:cNvPr>
          <p:cNvSpPr/>
          <p:nvPr/>
        </p:nvSpPr>
        <p:spPr>
          <a:xfrm>
            <a:off x="25496516" y="19276980"/>
            <a:ext cx="1093993" cy="102354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Oval 1043">
            <a:extLst>
              <a:ext uri="{FF2B5EF4-FFF2-40B4-BE49-F238E27FC236}">
                <a16:creationId xmlns:a16="http://schemas.microsoft.com/office/drawing/2014/main" id="{483FFB46-D7E3-A367-6F4F-8D00465CB586}"/>
              </a:ext>
            </a:extLst>
          </p:cNvPr>
          <p:cNvSpPr/>
          <p:nvPr/>
        </p:nvSpPr>
        <p:spPr>
          <a:xfrm>
            <a:off x="25542473" y="20435489"/>
            <a:ext cx="1093993" cy="102354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Oval 1040">
            <a:extLst>
              <a:ext uri="{FF2B5EF4-FFF2-40B4-BE49-F238E27FC236}">
                <a16:creationId xmlns:a16="http://schemas.microsoft.com/office/drawing/2014/main" id="{948948F2-0316-A1E3-0F7D-ED9A9C60A9F2}"/>
              </a:ext>
            </a:extLst>
          </p:cNvPr>
          <p:cNvSpPr/>
          <p:nvPr/>
        </p:nvSpPr>
        <p:spPr>
          <a:xfrm>
            <a:off x="25496516" y="18058749"/>
            <a:ext cx="1093993" cy="102354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Oval 1038">
            <a:extLst>
              <a:ext uri="{FF2B5EF4-FFF2-40B4-BE49-F238E27FC236}">
                <a16:creationId xmlns:a16="http://schemas.microsoft.com/office/drawing/2014/main" id="{F229F0AA-22F8-5D69-706F-F738AD88E1E4}"/>
              </a:ext>
            </a:extLst>
          </p:cNvPr>
          <p:cNvSpPr/>
          <p:nvPr/>
        </p:nvSpPr>
        <p:spPr>
          <a:xfrm>
            <a:off x="25496516" y="16926672"/>
            <a:ext cx="1093993" cy="102354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FB1B89B-2A8F-5FB3-1EBF-9197E235AD8B}"/>
              </a:ext>
            </a:extLst>
          </p:cNvPr>
          <p:cNvSpPr/>
          <p:nvPr/>
        </p:nvSpPr>
        <p:spPr>
          <a:xfrm>
            <a:off x="12325724" y="7454383"/>
            <a:ext cx="1221856" cy="15233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8" name="Rectangle: Rounded Corners 1187">
            <a:extLst>
              <a:ext uri="{FF2B5EF4-FFF2-40B4-BE49-F238E27FC236}">
                <a16:creationId xmlns:a16="http://schemas.microsoft.com/office/drawing/2014/main" id="{E5458BB5-7C7A-A611-8771-9EC0DD43238B}"/>
              </a:ext>
            </a:extLst>
          </p:cNvPr>
          <p:cNvSpPr/>
          <p:nvPr/>
        </p:nvSpPr>
        <p:spPr>
          <a:xfrm>
            <a:off x="34041470" y="2858740"/>
            <a:ext cx="12210564" cy="1108695"/>
          </a:xfrm>
          <a:prstGeom prst="roundRect">
            <a:avLst>
              <a:gd name="adj" fmla="val 16667"/>
            </a:avLst>
          </a:prstGeom>
          <a:solidFill>
            <a:srgbClr val="3500E7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0E38F57-EE10-3A51-2DAF-286363EA41D5}"/>
              </a:ext>
            </a:extLst>
          </p:cNvPr>
          <p:cNvSpPr/>
          <p:nvPr/>
        </p:nvSpPr>
        <p:spPr>
          <a:xfrm>
            <a:off x="1819389" y="3347660"/>
            <a:ext cx="8835143" cy="1108695"/>
          </a:xfrm>
          <a:prstGeom prst="roundRect">
            <a:avLst/>
          </a:prstGeom>
          <a:solidFill>
            <a:srgbClr val="3500E7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D70111-4BCE-E77E-F764-37142DFAE81A}"/>
              </a:ext>
            </a:extLst>
          </p:cNvPr>
          <p:cNvSpPr/>
          <p:nvPr/>
        </p:nvSpPr>
        <p:spPr>
          <a:xfrm>
            <a:off x="0" y="0"/>
            <a:ext cx="32918400" cy="3200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BFBFBF"/>
              </a:solidFill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2AAD51FA-2250-AC4F-5A50-C86EEA305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9968" y="588864"/>
            <a:ext cx="9345453" cy="1313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spcBef>
                <a:spcPts val="0"/>
              </a:spcBef>
            </a:pPr>
            <a:r>
              <a:rPr lang="en-US" sz="7200">
                <a:solidFill>
                  <a:srgbClr val="0D0D0D"/>
                </a:solidFill>
                <a:effectLst/>
                <a:latin typeface="Arial" charset="0"/>
                <a:ea typeface="HelveticaNeueLT Std Lt" charset="0"/>
              </a:rPr>
              <a:t>Formula 1/10</a:t>
            </a:r>
            <a:r>
              <a:rPr lang="en-US" sz="7200" baseline="30000">
                <a:solidFill>
                  <a:srgbClr val="0D0D0D"/>
                </a:solidFill>
                <a:effectLst/>
                <a:latin typeface="Arial" charset="0"/>
                <a:ea typeface="HelveticaNeueLT Std Lt" charset="0"/>
              </a:rPr>
              <a:t>th</a:t>
            </a:r>
            <a:r>
              <a:rPr lang="en-US" sz="7200">
                <a:solidFill>
                  <a:srgbClr val="0D0D0D"/>
                </a:solidFill>
                <a:effectLst/>
                <a:latin typeface="Arial" charset="0"/>
                <a:ea typeface="HelveticaNeueLT Std Lt" charset="0"/>
              </a:rPr>
              <a:t> Vehicle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2F5D6E-1F7C-FF90-9556-DE060EB75162}"/>
              </a:ext>
            </a:extLst>
          </p:cNvPr>
          <p:cNvSpPr/>
          <p:nvPr/>
        </p:nvSpPr>
        <p:spPr>
          <a:xfrm>
            <a:off x="4423612" y="2119392"/>
            <a:ext cx="27967249" cy="919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4000">
                <a:solidFill>
                  <a:srgbClr val="0D0D0D"/>
                </a:solidFill>
                <a:effectLst/>
                <a:latin typeface="Arial Black" charset="0"/>
                <a:ea typeface="HelveticaNeueLT Std Lt" charset="0"/>
                <a:cs typeface="Arial" charset="0"/>
              </a:rPr>
              <a:t>Team 503 | Kyle Lozano | Adam Imamura | </a:t>
            </a:r>
            <a:r>
              <a:rPr lang="en-US" sz="4000" err="1">
                <a:solidFill>
                  <a:srgbClr val="0D0D0D"/>
                </a:solidFill>
                <a:effectLst/>
                <a:latin typeface="Arial Black" charset="0"/>
                <a:ea typeface="HelveticaNeueLT Std Lt" charset="0"/>
                <a:cs typeface="Arial" charset="0"/>
              </a:rPr>
              <a:t>Ja’Quan</a:t>
            </a:r>
            <a:r>
              <a:rPr lang="en-US" sz="4000">
                <a:solidFill>
                  <a:srgbClr val="0D0D0D"/>
                </a:solidFill>
                <a:effectLst/>
                <a:latin typeface="Arial Black" charset="0"/>
                <a:ea typeface="HelveticaNeueLT Std Lt" charset="0"/>
                <a:cs typeface="Arial" charset="0"/>
              </a:rPr>
              <a:t> Young | Alex Soriano | Aaro</a:t>
            </a:r>
            <a:r>
              <a:rPr lang="en-US" sz="4000">
                <a:solidFill>
                  <a:srgbClr val="0D0D0D"/>
                </a:solidFill>
                <a:latin typeface="Arial Black" charset="0"/>
                <a:ea typeface="HelveticaNeueLT Std Lt" charset="0"/>
                <a:cs typeface="Arial" charset="0"/>
              </a:rPr>
              <a:t>n Hastie</a:t>
            </a:r>
            <a:endParaRPr lang="en-US" sz="4000">
              <a:solidFill>
                <a:srgbClr val="0D0D0D"/>
              </a:solidFill>
              <a:effectLst/>
              <a:latin typeface="Arial Black" charset="0"/>
              <a:ea typeface="HelveticaNeueLT Std Lt" charset="0"/>
              <a:cs typeface="Arial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07B1942-15D5-F32D-A96C-236CBA94D7D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1480" y="277535"/>
            <a:ext cx="2880652" cy="2710817"/>
          </a:xfrm>
          <a:prstGeom prst="rect">
            <a:avLst/>
          </a:prstGeom>
        </p:spPr>
      </p:pic>
      <p:pic>
        <p:nvPicPr>
          <p:cNvPr id="1026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D389525-C868-C98A-0860-628DF2E8A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3281" y="537183"/>
            <a:ext cx="4581556" cy="143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D9C32B-94F8-3E30-2DFF-5EDA3C05DF9A}"/>
              </a:ext>
            </a:extLst>
          </p:cNvPr>
          <p:cNvSpPr/>
          <p:nvPr/>
        </p:nvSpPr>
        <p:spPr>
          <a:xfrm>
            <a:off x="267993" y="4723814"/>
            <a:ext cx="11992296" cy="3584995"/>
          </a:xfrm>
          <a:prstGeom prst="round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B119F9D-0485-B7D2-BD4B-C466C0404F39}"/>
              </a:ext>
            </a:extLst>
          </p:cNvPr>
          <p:cNvSpPr/>
          <p:nvPr/>
        </p:nvSpPr>
        <p:spPr>
          <a:xfrm>
            <a:off x="34046152" y="4205776"/>
            <a:ext cx="12210565" cy="5150078"/>
          </a:xfrm>
          <a:prstGeom prst="round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0B8C41-9512-F278-AD17-1E8EABA56C1E}"/>
              </a:ext>
            </a:extLst>
          </p:cNvPr>
          <p:cNvSpPr txBox="1"/>
          <p:nvPr/>
        </p:nvSpPr>
        <p:spPr>
          <a:xfrm>
            <a:off x="2507345" y="3423086"/>
            <a:ext cx="746010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 Black"/>
                <a:cs typeface="Times New Roman"/>
              </a:rPr>
              <a:t>Objective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30B0EB-A811-C012-B4B3-1EBD0A72D9CB}"/>
              </a:ext>
            </a:extLst>
          </p:cNvPr>
          <p:cNvSpPr txBox="1"/>
          <p:nvPr/>
        </p:nvSpPr>
        <p:spPr>
          <a:xfrm>
            <a:off x="-9727285" y="8635476"/>
            <a:ext cx="54830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latin typeface="Times New Roman"/>
                <a:cs typeface="Times New Roman"/>
              </a:rPr>
              <a:t>Strong and Resilient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AA44D07-4F94-CE3F-7800-F78605CE3B64}"/>
              </a:ext>
            </a:extLst>
          </p:cNvPr>
          <p:cNvSpPr/>
          <p:nvPr/>
        </p:nvSpPr>
        <p:spPr>
          <a:xfrm>
            <a:off x="200516" y="9997104"/>
            <a:ext cx="10020168" cy="8253670"/>
          </a:xfrm>
          <a:prstGeom prst="round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C190562-2951-EF1A-D43F-D6D9E83FD8B9}"/>
              </a:ext>
            </a:extLst>
          </p:cNvPr>
          <p:cNvSpPr/>
          <p:nvPr/>
        </p:nvSpPr>
        <p:spPr>
          <a:xfrm>
            <a:off x="861261" y="8621046"/>
            <a:ext cx="8633158" cy="1172957"/>
          </a:xfrm>
          <a:prstGeom prst="roundRect">
            <a:avLst/>
          </a:prstGeom>
          <a:solidFill>
            <a:srgbClr val="3500E7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FF8B39-3CD9-986E-AE78-024574788763}"/>
              </a:ext>
            </a:extLst>
          </p:cNvPr>
          <p:cNvSpPr txBox="1"/>
          <p:nvPr/>
        </p:nvSpPr>
        <p:spPr>
          <a:xfrm>
            <a:off x="2028811" y="8728604"/>
            <a:ext cx="660762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 Black"/>
                <a:cs typeface="Times New Roman"/>
              </a:rPr>
              <a:t>Current Design</a:t>
            </a:r>
            <a:endParaRPr lang="en-US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7AF1C32-4EDD-5C50-4064-864064994082}"/>
              </a:ext>
            </a:extLst>
          </p:cNvPr>
          <p:cNvSpPr/>
          <p:nvPr/>
        </p:nvSpPr>
        <p:spPr>
          <a:xfrm>
            <a:off x="10865448" y="13391539"/>
            <a:ext cx="6955411" cy="942340"/>
          </a:xfrm>
          <a:prstGeom prst="roundRect">
            <a:avLst/>
          </a:prstGeom>
          <a:solidFill>
            <a:srgbClr val="3500E7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5479A4A-0895-C679-CB33-A27968DC49E3}"/>
              </a:ext>
            </a:extLst>
          </p:cNvPr>
          <p:cNvSpPr/>
          <p:nvPr/>
        </p:nvSpPr>
        <p:spPr>
          <a:xfrm>
            <a:off x="-11273520" y="8308810"/>
            <a:ext cx="8835143" cy="4222216"/>
          </a:xfrm>
          <a:prstGeom prst="round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7B393E9-81D5-0165-F744-32C963D88A07}"/>
              </a:ext>
            </a:extLst>
          </p:cNvPr>
          <p:cNvSpPr txBox="1"/>
          <p:nvPr/>
        </p:nvSpPr>
        <p:spPr>
          <a:xfrm>
            <a:off x="11584307" y="13401308"/>
            <a:ext cx="523049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 Black"/>
                <a:cs typeface="Times New Roman"/>
              </a:rPr>
              <a:t>Design Goals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BE193B1-8D79-DAB9-1966-5CF3D066A6AB}"/>
              </a:ext>
            </a:extLst>
          </p:cNvPr>
          <p:cNvSpPr/>
          <p:nvPr/>
        </p:nvSpPr>
        <p:spPr>
          <a:xfrm>
            <a:off x="21222297" y="3375059"/>
            <a:ext cx="9188758" cy="1076564"/>
          </a:xfrm>
          <a:prstGeom prst="roundRect">
            <a:avLst/>
          </a:prstGeom>
          <a:solidFill>
            <a:srgbClr val="3500E7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55ED8C3-D0AE-6B59-CB2D-4807725A16B1}"/>
              </a:ext>
            </a:extLst>
          </p:cNvPr>
          <p:cNvSpPr/>
          <p:nvPr/>
        </p:nvSpPr>
        <p:spPr>
          <a:xfrm>
            <a:off x="19172219" y="4643925"/>
            <a:ext cx="13478188" cy="5150078"/>
          </a:xfrm>
          <a:prstGeom prst="round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979E735-9D88-C58F-E079-2CDCCDDEA4F1}"/>
              </a:ext>
            </a:extLst>
          </p:cNvPr>
          <p:cNvSpPr txBox="1"/>
          <p:nvPr/>
        </p:nvSpPr>
        <p:spPr>
          <a:xfrm>
            <a:off x="21954703" y="3451676"/>
            <a:ext cx="772394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 Black"/>
                <a:cs typeface="Times New Roman"/>
              </a:rPr>
              <a:t>Project Background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3CF65FE2-16E4-1B83-2976-C3EC1573F2F8}"/>
              </a:ext>
            </a:extLst>
          </p:cNvPr>
          <p:cNvSpPr txBox="1"/>
          <p:nvPr/>
        </p:nvSpPr>
        <p:spPr>
          <a:xfrm>
            <a:off x="433383" y="4928273"/>
            <a:ext cx="11826905" cy="32768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Our project's objective is to create a robust 1/10th scale vehicle frame capable of withstanding collisions while accommodating various self-driving components. We're adhering to specific engineering standards to ensure its effectiveness and reliability.</a:t>
            </a: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C1A14C24-CA4E-9C2A-EC83-A1D1F1C18559}"/>
              </a:ext>
            </a:extLst>
          </p:cNvPr>
          <p:cNvSpPr/>
          <p:nvPr/>
        </p:nvSpPr>
        <p:spPr>
          <a:xfrm>
            <a:off x="25761016" y="15610138"/>
            <a:ext cx="6178338" cy="1108695"/>
          </a:xfrm>
          <a:prstGeom prst="roundRect">
            <a:avLst/>
          </a:prstGeom>
          <a:solidFill>
            <a:srgbClr val="3500E7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Rectangle: Rounded Corners 1026">
            <a:extLst>
              <a:ext uri="{FF2B5EF4-FFF2-40B4-BE49-F238E27FC236}">
                <a16:creationId xmlns:a16="http://schemas.microsoft.com/office/drawing/2014/main" id="{3BEECFCF-1B70-9EAE-99DF-B63637079A64}"/>
              </a:ext>
            </a:extLst>
          </p:cNvPr>
          <p:cNvSpPr/>
          <p:nvPr/>
        </p:nvSpPr>
        <p:spPr>
          <a:xfrm>
            <a:off x="25166320" y="16807859"/>
            <a:ext cx="7484087" cy="4829206"/>
          </a:xfrm>
          <a:prstGeom prst="round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TextBox 1027">
            <a:extLst>
              <a:ext uri="{FF2B5EF4-FFF2-40B4-BE49-F238E27FC236}">
                <a16:creationId xmlns:a16="http://schemas.microsoft.com/office/drawing/2014/main" id="{2076DEDA-D01F-E802-739D-66728C71FDDA}"/>
              </a:ext>
            </a:extLst>
          </p:cNvPr>
          <p:cNvSpPr txBox="1"/>
          <p:nvPr/>
        </p:nvSpPr>
        <p:spPr>
          <a:xfrm>
            <a:off x="26343236" y="15702820"/>
            <a:ext cx="495635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 Black"/>
                <a:cs typeface="Times New Roman"/>
              </a:rPr>
              <a:t>Future Work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4DD4A5F-A9FA-B636-E97C-2D78E9AC09E8}"/>
              </a:ext>
            </a:extLst>
          </p:cNvPr>
          <p:cNvSpPr txBox="1"/>
          <p:nvPr/>
        </p:nvSpPr>
        <p:spPr>
          <a:xfrm>
            <a:off x="-9727285" y="9727657"/>
            <a:ext cx="680306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latin typeface="Times New Roman"/>
                <a:cs typeface="Times New Roman"/>
              </a:rPr>
              <a:t>Conveniently translatable to algorithm simulations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0B5E06C-3A45-577E-51A4-AC0BFE17EAA6}"/>
              </a:ext>
            </a:extLst>
          </p:cNvPr>
          <p:cNvGrpSpPr/>
          <p:nvPr/>
        </p:nvGrpSpPr>
        <p:grpSpPr>
          <a:xfrm>
            <a:off x="-10744118" y="9887762"/>
            <a:ext cx="905315" cy="872434"/>
            <a:chOff x="10929021" y="4899860"/>
            <a:chExt cx="3533145" cy="3485334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5EBF61E-99F9-756B-6DDC-763A7155B441}"/>
                </a:ext>
              </a:extLst>
            </p:cNvPr>
            <p:cNvSpPr/>
            <p:nvPr/>
          </p:nvSpPr>
          <p:spPr>
            <a:xfrm>
              <a:off x="10929021" y="4899860"/>
              <a:ext cx="3533145" cy="3485334"/>
            </a:xfrm>
            <a:prstGeom prst="ellipse">
              <a:avLst/>
            </a:prstGeom>
            <a:solidFill>
              <a:srgbClr val="BFBFB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Graphic 56" descr="Programmer male with solid fill">
              <a:extLst>
                <a:ext uri="{FF2B5EF4-FFF2-40B4-BE49-F238E27FC236}">
                  <a16:creationId xmlns:a16="http://schemas.microsoft.com/office/drawing/2014/main" id="{B7089966-8F25-D624-A2A1-B6E0EF18C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659671" y="5564017"/>
              <a:ext cx="2114318" cy="2164314"/>
            </a:xfrm>
            <a:prstGeom prst="rect">
              <a:avLst/>
            </a:prstGeom>
          </p:spPr>
        </p:pic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DD2F91E6-7E61-27B3-E335-770E989088D6}"/>
              </a:ext>
            </a:extLst>
          </p:cNvPr>
          <p:cNvSpPr txBox="1"/>
          <p:nvPr/>
        </p:nvSpPr>
        <p:spPr>
          <a:xfrm>
            <a:off x="-9817533" y="11389021"/>
            <a:ext cx="708827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latin typeface="Times New Roman"/>
                <a:cs typeface="Times New Roman"/>
              </a:rPr>
              <a:t>Replicable</a:t>
            </a:r>
            <a:endParaRPr lang="en-US" sz="5150" b="1">
              <a:ea typeface="Calibri"/>
              <a:cs typeface="Calibri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7D7B0C9-3BAC-74C9-2E0B-BB91780A1426}"/>
              </a:ext>
            </a:extLst>
          </p:cNvPr>
          <p:cNvGrpSpPr/>
          <p:nvPr/>
        </p:nvGrpSpPr>
        <p:grpSpPr>
          <a:xfrm>
            <a:off x="-10744118" y="11340243"/>
            <a:ext cx="905315" cy="872434"/>
            <a:chOff x="10929021" y="4899860"/>
            <a:chExt cx="3533145" cy="3485334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3138900-7E93-B76B-438F-5325A8CA81A5}"/>
                </a:ext>
              </a:extLst>
            </p:cNvPr>
            <p:cNvSpPr/>
            <p:nvPr/>
          </p:nvSpPr>
          <p:spPr>
            <a:xfrm>
              <a:off x="10929021" y="4899860"/>
              <a:ext cx="3533145" cy="3485334"/>
            </a:xfrm>
            <a:prstGeom prst="ellipse">
              <a:avLst/>
            </a:prstGeom>
            <a:solidFill>
              <a:srgbClr val="BFBFB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" name="Graphic 60" descr="Puzzle with solid fill">
              <a:extLst>
                <a:ext uri="{FF2B5EF4-FFF2-40B4-BE49-F238E27FC236}">
                  <a16:creationId xmlns:a16="http://schemas.microsoft.com/office/drawing/2014/main" id="{439B9872-24AE-B94D-BAA0-C424B6D1C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659671" y="5564017"/>
              <a:ext cx="2114318" cy="2164314"/>
            </a:xfrm>
            <a:prstGeom prst="rect">
              <a:avLst/>
            </a:prstGeom>
          </p:spPr>
        </p:pic>
      </p:grpSp>
      <p:sp>
        <p:nvSpPr>
          <p:cNvPr id="1071" name="TextBox 1070">
            <a:extLst>
              <a:ext uri="{FF2B5EF4-FFF2-40B4-BE49-F238E27FC236}">
                <a16:creationId xmlns:a16="http://schemas.microsoft.com/office/drawing/2014/main" id="{74583FA2-EAD3-2D3D-9D4F-E310B025C16D}"/>
              </a:ext>
            </a:extLst>
          </p:cNvPr>
          <p:cNvSpPr txBox="1"/>
          <p:nvPr/>
        </p:nvSpPr>
        <p:spPr>
          <a:xfrm>
            <a:off x="19508837" y="4923081"/>
            <a:ext cx="12774990" cy="46583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F1TENTH project, an open-source autonomous racing initiative, fosters excitement and interest in autonomous systems through building, learning, racing, and research. This active initiative has cultivated a thriving global community of researchers, engineers, and enthusiasts, which has experienced substantial growth since its beginning, all unified in the advancement of autonomous technologies.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6FFC7703-C4EF-05AD-8E2A-E7A8F35400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43116" y="9395146"/>
            <a:ext cx="4469061" cy="3262033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 Model 16">
                <a:extLst>
                  <a:ext uri="{FF2B5EF4-FFF2-40B4-BE49-F238E27FC236}">
                    <a16:creationId xmlns:a16="http://schemas.microsoft.com/office/drawing/2014/main" id="{EEE6C7F2-53F7-D008-E7EF-DA1BCF835BF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1027098">
              <a:off x="116146" y="13016574"/>
              <a:ext cx="9879623" cy="4661400"/>
            </p:xfrm>
            <a:graphic>
              <a:graphicData uri="http://schemas.microsoft.com/office/drawing/2017/model3d">
                <am3d:model3d r:embed="rId13">
                  <am3d:spPr>
                    <a:xfrm rot="21027098">
                      <a:off x="0" y="0"/>
                      <a:ext cx="9879623" cy="4661400"/>
                    </a:xfrm>
                    <a:prstGeom prst="rect">
                      <a:avLst/>
                    </a:prstGeom>
                  </am3d:spPr>
                  <am3d:camera>
                    <am3d:pos x="0" y="0" z="5880424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102159" d="1000000"/>
                    <am3d:preTrans dx="-13503652" dy="234436" dz="27261556"/>
                    <am3d:scale>
                      <am3d:sx n="1000000" d="1000000"/>
                      <am3d:sy n="1000000" d="1000000"/>
                      <am3d:sz n="1000000" d="1000000"/>
                    </am3d:scale>
                    <am3d:rot ax="7382900" ay="3583970" az="7619413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121546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Model 16">
                <a:extLst>
                  <a:ext uri="{FF2B5EF4-FFF2-40B4-BE49-F238E27FC236}">
                    <a16:creationId xmlns:a16="http://schemas.microsoft.com/office/drawing/2014/main" id="{EEE6C7F2-53F7-D008-E7EF-DA1BCF835B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21027098">
                <a:off x="116146" y="13016574"/>
                <a:ext cx="9879623" cy="466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3D Model 18">
                <a:extLst>
                  <a:ext uri="{FF2B5EF4-FFF2-40B4-BE49-F238E27FC236}">
                    <a16:creationId xmlns:a16="http://schemas.microsoft.com/office/drawing/2014/main" id="{C16FFC93-D5AE-958E-23CB-E02E320E5B0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1027098">
              <a:off x="67585" y="9146906"/>
              <a:ext cx="9752177" cy="5648353"/>
            </p:xfrm>
            <a:graphic>
              <a:graphicData uri="http://schemas.microsoft.com/office/drawing/2017/model3d">
                <am3d:model3d r:embed="rId15">
                  <am3d:spPr>
                    <a:xfrm rot="21027098">
                      <a:off x="0" y="0"/>
                      <a:ext cx="9752177" cy="5648353"/>
                    </a:xfrm>
                    <a:prstGeom prst="rect">
                      <a:avLst/>
                    </a:prstGeom>
                  </am3d:spPr>
                  <am3d:camera>
                    <am3d:pos x="0" y="0" z="5499793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6299" d="1000000"/>
                    <am3d:preTrans dx="-18000000" dy="-4817789" dz="-7423938"/>
                    <am3d:scale>
                      <am3d:sx n="1000000" d="1000000"/>
                      <am3d:sy n="1000000" d="1000000"/>
                      <am3d:sz n="1000000" d="1000000"/>
                    </am3d:scale>
                    <am3d:rot ax="1344556" ay="1013085" az="409781"/>
                    <am3d:postTrans dx="0" dy="0" dz="0"/>
                  </am3d:trans>
                  <am3d:raster rName="Office3DRenderer" rVer="16.0.8326">
                    <am3d:blip r:embed="rId16"/>
                  </am3d:raster>
                  <am3d:objViewport viewportSz="1140862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3D Model 18">
                <a:extLst>
                  <a:ext uri="{FF2B5EF4-FFF2-40B4-BE49-F238E27FC236}">
                    <a16:creationId xmlns:a16="http://schemas.microsoft.com/office/drawing/2014/main" id="{C16FFC93-D5AE-958E-23CB-E02E320E5B0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21027098">
                <a:off x="67585" y="9146906"/>
                <a:ext cx="9752177" cy="56483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0" name="Content Placeholder 8">
                <a:extLst>
                  <a:ext uri="{FF2B5EF4-FFF2-40B4-BE49-F238E27FC236}">
                    <a16:creationId xmlns:a16="http://schemas.microsoft.com/office/drawing/2014/main" id="{16D7A99E-7D2A-8F72-B836-89EAAE37277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3894617" y="6051239"/>
              <a:ext cx="4766058" cy="3624488"/>
            </p:xfrm>
            <a:graphic>
              <a:graphicData uri="http://schemas.microsoft.com/office/drawing/2017/model3d">
                <am3d:model3d r:embed="rId17">
                  <am3d:spPr>
                    <a:xfrm>
                      <a:off x="0" y="0"/>
                      <a:ext cx="4766058" cy="3624488"/>
                    </a:xfrm>
                    <a:prstGeom prst="rect">
                      <a:avLst/>
                    </a:prstGeom>
                  </am3d:spPr>
                  <am3d:camera>
                    <am3d:pos x="0" y="0" z="6108671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667105" d="1000000"/>
                    <am3d:preTrans dx="-12118718" dy="6319396" dz="15923223"/>
                    <am3d:scale>
                      <am3d:sx n="1000000" d="1000000"/>
                      <am3d:sy n="1000000" d="1000000"/>
                      <am3d:sz n="1000000" d="1000000"/>
                    </am3d:scale>
                    <am3d:rot ax="-1746043" ay="2419360" az="9611548"/>
                    <am3d:postTrans dx="0" dy="0" dz="0"/>
                  </am3d:trans>
                  <am3d:raster rName="Office3DRenderer" rVer="16.0.8326">
                    <am3d:blip r:embed="rId18"/>
                  </am3d:raster>
                  <am3d:objViewport viewportSz="589335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0" name="Content Placeholder 8">
                <a:extLst>
                  <a:ext uri="{FF2B5EF4-FFF2-40B4-BE49-F238E27FC236}">
                    <a16:creationId xmlns:a16="http://schemas.microsoft.com/office/drawing/2014/main" id="{16D7A99E-7D2A-8F72-B836-89EAAE37277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3894617" y="6051239"/>
                <a:ext cx="4766058" cy="3624488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Picture 20" descr="A close up of a car&#10;&#10;Description automatically generated">
            <a:extLst>
              <a:ext uri="{FF2B5EF4-FFF2-40B4-BE49-F238E27FC236}">
                <a16:creationId xmlns:a16="http://schemas.microsoft.com/office/drawing/2014/main" id="{683A059B-6FBB-DD85-872A-DD80BEF8286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420000">
            <a:off x="13880257" y="3732538"/>
            <a:ext cx="4597022" cy="3290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2714C0-5AF4-52BB-2C93-CE473613194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3522209" y="3063591"/>
            <a:ext cx="1807688" cy="180768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6AC3F43-94BD-F05E-0D12-4920F00AB0C2}"/>
              </a:ext>
            </a:extLst>
          </p:cNvPr>
          <p:cNvSpPr/>
          <p:nvPr/>
        </p:nvSpPr>
        <p:spPr>
          <a:xfrm>
            <a:off x="13763863" y="3496687"/>
            <a:ext cx="4986762" cy="9548753"/>
          </a:xfrm>
          <a:prstGeom prst="round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BD0BC55-96FF-3DA1-1210-05D403A88502}"/>
              </a:ext>
            </a:extLst>
          </p:cNvPr>
          <p:cNvSpPr/>
          <p:nvPr/>
        </p:nvSpPr>
        <p:spPr>
          <a:xfrm>
            <a:off x="1098348" y="18564117"/>
            <a:ext cx="6955412" cy="3095980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62B93A-A08C-07F2-0201-53B977FBFFC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177027" y="3347660"/>
            <a:ext cx="1597912" cy="12249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7CEF92-8277-2748-58DA-60C5A47750B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835151" y="3263828"/>
            <a:ext cx="1297197" cy="1297197"/>
          </a:xfrm>
          <a:prstGeom prst="rect">
            <a:avLst/>
          </a:prstGeom>
        </p:spPr>
      </p:pic>
      <p:pic>
        <p:nvPicPr>
          <p:cNvPr id="1034" name="Picture 10" descr="Learning - Free education icons">
            <a:extLst>
              <a:ext uri="{FF2B5EF4-FFF2-40B4-BE49-F238E27FC236}">
                <a16:creationId xmlns:a16="http://schemas.microsoft.com/office/drawing/2014/main" id="{5BDAE61C-C94D-6E50-A492-15343DA6D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1004" y="3360433"/>
            <a:ext cx="1048635" cy="104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C0DC347-E8C1-0DB4-85E0-07E2C55C661B}"/>
              </a:ext>
            </a:extLst>
          </p:cNvPr>
          <p:cNvSpPr txBox="1"/>
          <p:nvPr/>
        </p:nvSpPr>
        <p:spPr>
          <a:xfrm>
            <a:off x="12226448" y="15907177"/>
            <a:ext cx="10515984" cy="383731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Height Limit</a:t>
            </a:r>
          </a:p>
          <a:p>
            <a:pPr>
              <a:lnSpc>
                <a:spcPct val="150000"/>
              </a:lnSpc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Supports Component Weight</a:t>
            </a:r>
          </a:p>
          <a:p>
            <a:pPr>
              <a:lnSpc>
                <a:spcPct val="150000"/>
              </a:lnSpc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Endures Crash Force</a:t>
            </a:r>
          </a:p>
          <a:p>
            <a:pPr>
              <a:lnSpc>
                <a:spcPct val="150000"/>
              </a:lnSpc>
            </a:pP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18 cm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12 N</a:t>
            </a:r>
          </a:p>
          <a:p>
            <a:pPr>
              <a:lnSpc>
                <a:spcPct val="150000"/>
              </a:lnSpc>
            </a:pP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150 N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74E756-57E0-E0A7-5ACD-E51E729755A5}"/>
              </a:ext>
            </a:extLst>
          </p:cNvPr>
          <p:cNvSpPr txBox="1"/>
          <p:nvPr/>
        </p:nvSpPr>
        <p:spPr>
          <a:xfrm>
            <a:off x="26813544" y="16621732"/>
            <a:ext cx="5753326" cy="4829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Material Analysis</a:t>
            </a:r>
          </a:p>
          <a:p>
            <a:pPr>
              <a:lnSpc>
                <a:spcPct val="200000"/>
              </a:lnSpc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Finite Element Analysis</a:t>
            </a:r>
          </a:p>
          <a:p>
            <a:pPr>
              <a:lnSpc>
                <a:spcPct val="200000"/>
              </a:lnSpc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Target Validation </a:t>
            </a:r>
          </a:p>
          <a:p>
            <a:pPr>
              <a:lnSpc>
                <a:spcPct val="200000"/>
              </a:lnSpc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Customer Delivery Specs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99F3C19-6B1F-05DC-C3F4-A1B3B394B73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5659254" y="17059914"/>
            <a:ext cx="829344" cy="829344"/>
          </a:xfrm>
          <a:prstGeom prst="rect">
            <a:avLst/>
          </a:prstGeom>
        </p:spPr>
      </p:pic>
      <p:pic>
        <p:nvPicPr>
          <p:cNvPr id="1036" name="Picture 12" descr="Force, friction, gravity, physics, science icon - Download on Iconfinder">
            <a:extLst>
              <a:ext uri="{FF2B5EF4-FFF2-40B4-BE49-F238E27FC236}">
                <a16:creationId xmlns:a16="http://schemas.microsoft.com/office/drawing/2014/main" id="{E8A827D7-6ACD-E877-D89A-89FB9653C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9097" y="18173988"/>
            <a:ext cx="723985" cy="72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DB09C2B-26CD-B0C2-3F62-AC6CF444594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5566467" y="19326818"/>
            <a:ext cx="954090" cy="95409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BE280BE-8506-5B9F-F465-7C1470483ED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5593365" y="20544020"/>
            <a:ext cx="957605" cy="80648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E9AA204-EB5E-043B-7151-E9FF4060597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2425678" y="7688226"/>
            <a:ext cx="1019964" cy="1165673"/>
          </a:xfrm>
          <a:prstGeom prst="rect">
            <a:avLst/>
          </a:prstGeom>
        </p:spPr>
      </p:pic>
      <p:sp>
        <p:nvSpPr>
          <p:cNvPr id="1046" name="TextBox 1045">
            <a:extLst>
              <a:ext uri="{FF2B5EF4-FFF2-40B4-BE49-F238E27FC236}">
                <a16:creationId xmlns:a16="http://schemas.microsoft.com/office/drawing/2014/main" id="{FA9192D5-5AC4-DB68-4333-E9CB815FDC00}"/>
              </a:ext>
            </a:extLst>
          </p:cNvPr>
          <p:cNvSpPr txBox="1"/>
          <p:nvPr/>
        </p:nvSpPr>
        <p:spPr>
          <a:xfrm>
            <a:off x="2869936" y="18571450"/>
            <a:ext cx="6286105" cy="293933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Limits Body-Roll</a:t>
            </a:r>
          </a:p>
          <a:p>
            <a:pPr>
              <a:lnSpc>
                <a:spcPct val="150000"/>
              </a:lnSpc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Steer Angle</a:t>
            </a:r>
          </a:p>
          <a:p>
            <a:pPr>
              <a:lnSpc>
                <a:spcPct val="150000"/>
              </a:lnSpc>
            </a:pP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±5 deg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400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±30 deg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4D6D10EA-7341-2456-2E8B-9F5D364D258F}"/>
              </a:ext>
            </a:extLst>
          </p:cNvPr>
          <p:cNvSpPr txBox="1"/>
          <p:nvPr/>
        </p:nvSpPr>
        <p:spPr>
          <a:xfrm>
            <a:off x="22604452" y="11038196"/>
            <a:ext cx="10515985" cy="367504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Dampens Component Vibration</a:t>
            </a:r>
          </a:p>
          <a:p>
            <a:pPr>
              <a:lnSpc>
                <a:spcPct val="150000"/>
              </a:lnSpc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Unobstructed</a:t>
            </a:r>
          </a:p>
          <a:p>
            <a:pPr>
              <a:lnSpc>
                <a:spcPct val="150000"/>
              </a:lnSpc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LiDar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View</a:t>
            </a:r>
          </a:p>
          <a:p>
            <a:pPr>
              <a:lnSpc>
                <a:spcPct val="150000"/>
              </a:lnSpc>
            </a:pP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Ns/m</a:t>
            </a:r>
          </a:p>
          <a:p>
            <a:pPr>
              <a:lnSpc>
                <a:spcPct val="150000"/>
              </a:lnSpc>
            </a:pP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360 deg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0" name="TextBox 1049">
            <a:extLst>
              <a:ext uri="{FF2B5EF4-FFF2-40B4-BE49-F238E27FC236}">
                <a16:creationId xmlns:a16="http://schemas.microsoft.com/office/drawing/2014/main" id="{DA15375A-1D23-73E0-8773-738F9C139436}"/>
              </a:ext>
            </a:extLst>
          </p:cNvPr>
          <p:cNvSpPr txBox="1"/>
          <p:nvPr/>
        </p:nvSpPr>
        <p:spPr>
          <a:xfrm>
            <a:off x="11877388" y="23243504"/>
            <a:ext cx="6286105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Collision Protection</a:t>
            </a:r>
          </a:p>
          <a:p>
            <a:pPr>
              <a:lnSpc>
                <a:spcPct val="150000"/>
              </a:lnSpc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Roll-Over Protection</a:t>
            </a:r>
          </a:p>
        </p:txBody>
      </p:sp>
      <p:sp>
        <p:nvSpPr>
          <p:cNvPr id="1051" name="TextBox 1050">
            <a:extLst>
              <a:ext uri="{FF2B5EF4-FFF2-40B4-BE49-F238E27FC236}">
                <a16:creationId xmlns:a16="http://schemas.microsoft.com/office/drawing/2014/main" id="{5A46EB6B-B1D3-15C5-63AD-E5EA8D24FD80}"/>
              </a:ext>
            </a:extLst>
          </p:cNvPr>
          <p:cNvSpPr txBox="1"/>
          <p:nvPr/>
        </p:nvSpPr>
        <p:spPr>
          <a:xfrm>
            <a:off x="18997752" y="23140144"/>
            <a:ext cx="6434657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Port Clearance Accessibility</a:t>
            </a:r>
          </a:p>
        </p:txBody>
      </p:sp>
      <p:pic>
        <p:nvPicPr>
          <p:cNvPr id="1055" name="Picture 22" descr="Steering wheel - Free miscellaneous icons">
            <a:extLst>
              <a:ext uri="{FF2B5EF4-FFF2-40B4-BE49-F238E27FC236}">
                <a16:creationId xmlns:a16="http://schemas.microsoft.com/office/drawing/2014/main" id="{E4AEB568-0ADE-8711-0F3F-37B5E50D8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950" y="20371511"/>
            <a:ext cx="794382" cy="79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8" name="Rectangle: Rounded Corners 1057">
            <a:extLst>
              <a:ext uri="{FF2B5EF4-FFF2-40B4-BE49-F238E27FC236}">
                <a16:creationId xmlns:a16="http://schemas.microsoft.com/office/drawing/2014/main" id="{4DEA9B90-0B69-4074-7DE6-DC426260C0CA}"/>
              </a:ext>
            </a:extLst>
          </p:cNvPr>
          <p:cNvSpPr/>
          <p:nvPr/>
        </p:nvSpPr>
        <p:spPr>
          <a:xfrm>
            <a:off x="18476997" y="22587268"/>
            <a:ext cx="6955412" cy="3095980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9" name="Rectangle: Rounded Corners 1058">
            <a:extLst>
              <a:ext uri="{FF2B5EF4-FFF2-40B4-BE49-F238E27FC236}">
                <a16:creationId xmlns:a16="http://schemas.microsoft.com/office/drawing/2014/main" id="{663A9A77-8ECD-05DD-100B-441672B55EC2}"/>
              </a:ext>
            </a:extLst>
          </p:cNvPr>
          <p:cNvSpPr/>
          <p:nvPr/>
        </p:nvSpPr>
        <p:spPr>
          <a:xfrm>
            <a:off x="10654532" y="15757118"/>
            <a:ext cx="8343221" cy="4109748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2" name="Picture 26" descr="height Icon - Free PNG &amp; SVG 142747 - Noun Project">
            <a:extLst>
              <a:ext uri="{FF2B5EF4-FFF2-40B4-BE49-F238E27FC236}">
                <a16:creationId xmlns:a16="http://schemas.microsoft.com/office/drawing/2014/main" id="{CB581E15-C317-77B9-16FD-71BBDD70A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39" y="16028608"/>
            <a:ext cx="982576" cy="98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28" descr="Weight - Free sports icons">
            <a:extLst>
              <a:ext uri="{FF2B5EF4-FFF2-40B4-BE49-F238E27FC236}">
                <a16:creationId xmlns:a16="http://schemas.microsoft.com/office/drawing/2014/main" id="{7DD79F1F-AC80-DEE1-46FC-1E65DA649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866" y="17086763"/>
            <a:ext cx="1023547" cy="102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9" name="Oval 1068">
            <a:extLst>
              <a:ext uri="{FF2B5EF4-FFF2-40B4-BE49-F238E27FC236}">
                <a16:creationId xmlns:a16="http://schemas.microsoft.com/office/drawing/2014/main" id="{A2AB5457-B4E0-2C7B-9022-01AE432F051E}"/>
              </a:ext>
            </a:extLst>
          </p:cNvPr>
          <p:cNvSpPr/>
          <p:nvPr/>
        </p:nvSpPr>
        <p:spPr>
          <a:xfrm>
            <a:off x="10938148" y="18571075"/>
            <a:ext cx="1093993" cy="102354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0" name="Picture 32" descr="Car crash - Free transport icons">
            <a:extLst>
              <a:ext uri="{FF2B5EF4-FFF2-40B4-BE49-F238E27FC236}">
                <a16:creationId xmlns:a16="http://schemas.microsoft.com/office/drawing/2014/main" id="{809BAD78-BF34-6E91-552B-BE2365577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717" y="18571074"/>
            <a:ext cx="1023547" cy="102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34" descr="Damper - Free transportation icons">
            <a:extLst>
              <a:ext uri="{FF2B5EF4-FFF2-40B4-BE49-F238E27FC236}">
                <a16:creationId xmlns:a16="http://schemas.microsoft.com/office/drawing/2014/main" id="{8F42AAF5-C67A-939F-FCBA-067FB4454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6385" y="11689530"/>
            <a:ext cx="637305" cy="63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4" name="Oval 1073">
            <a:extLst>
              <a:ext uri="{FF2B5EF4-FFF2-40B4-BE49-F238E27FC236}">
                <a16:creationId xmlns:a16="http://schemas.microsoft.com/office/drawing/2014/main" id="{DE604C8C-00B6-AF81-4F87-07AAA4F5957B}"/>
              </a:ext>
            </a:extLst>
          </p:cNvPr>
          <p:cNvSpPr/>
          <p:nvPr/>
        </p:nvSpPr>
        <p:spPr>
          <a:xfrm>
            <a:off x="20922343" y="13383303"/>
            <a:ext cx="1093993" cy="102354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5" name="Oval 1074">
            <a:extLst>
              <a:ext uri="{FF2B5EF4-FFF2-40B4-BE49-F238E27FC236}">
                <a16:creationId xmlns:a16="http://schemas.microsoft.com/office/drawing/2014/main" id="{A8175F6C-1A99-3245-7E56-10B6CF6E7C0C}"/>
              </a:ext>
            </a:extLst>
          </p:cNvPr>
          <p:cNvSpPr/>
          <p:nvPr/>
        </p:nvSpPr>
        <p:spPr>
          <a:xfrm>
            <a:off x="20988043" y="18558997"/>
            <a:ext cx="1093993" cy="102354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6" name="Picture 36" descr="View icon - Free download on Iconfinder">
            <a:extLst>
              <a:ext uri="{FF2B5EF4-FFF2-40B4-BE49-F238E27FC236}">
                <a16:creationId xmlns:a16="http://schemas.microsoft.com/office/drawing/2014/main" id="{9C621588-DD2E-C3E6-F5D3-5CFA1E2C1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1748" y="13463894"/>
            <a:ext cx="942955" cy="94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8" name="Rectangle: Rounded Corners 1077">
            <a:extLst>
              <a:ext uri="{FF2B5EF4-FFF2-40B4-BE49-F238E27FC236}">
                <a16:creationId xmlns:a16="http://schemas.microsoft.com/office/drawing/2014/main" id="{0DC221C6-566F-869B-8F69-BCD8A3E45D24}"/>
              </a:ext>
            </a:extLst>
          </p:cNvPr>
          <p:cNvSpPr/>
          <p:nvPr/>
        </p:nvSpPr>
        <p:spPr>
          <a:xfrm>
            <a:off x="20661309" y="11177398"/>
            <a:ext cx="9010021" cy="3653178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6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Rectangle: Rounded Corners 1187">
            <a:extLst>
              <a:ext uri="{FF2B5EF4-FFF2-40B4-BE49-F238E27FC236}">
                <a16:creationId xmlns:a16="http://schemas.microsoft.com/office/drawing/2014/main" id="{099BD591-5A3E-8B68-DB25-6BDFA495A21C}"/>
              </a:ext>
            </a:extLst>
          </p:cNvPr>
          <p:cNvSpPr/>
          <p:nvPr/>
        </p:nvSpPr>
        <p:spPr>
          <a:xfrm>
            <a:off x="19990190" y="3279365"/>
            <a:ext cx="12210564" cy="1108695"/>
          </a:xfrm>
          <a:prstGeom prst="roundRect">
            <a:avLst/>
          </a:prstGeom>
          <a:solidFill>
            <a:srgbClr val="3500E7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4AFB46A-355E-470A-D755-BBA2D1F02828}"/>
              </a:ext>
            </a:extLst>
          </p:cNvPr>
          <p:cNvSpPr/>
          <p:nvPr/>
        </p:nvSpPr>
        <p:spPr>
          <a:xfrm>
            <a:off x="578160" y="3295942"/>
            <a:ext cx="8835143" cy="1108695"/>
          </a:xfrm>
          <a:prstGeom prst="roundRect">
            <a:avLst/>
          </a:prstGeom>
          <a:solidFill>
            <a:srgbClr val="3500E7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2918400" cy="3200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BFBFBF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1839968" y="588864"/>
            <a:ext cx="9345453" cy="1313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spcBef>
                <a:spcPts val="0"/>
              </a:spcBef>
            </a:pPr>
            <a:r>
              <a:rPr lang="en-US" sz="7200">
                <a:solidFill>
                  <a:srgbClr val="0D0D0D"/>
                </a:solidFill>
                <a:effectLst/>
                <a:latin typeface="Arial" charset="0"/>
                <a:ea typeface="HelveticaNeueLT Std Lt" charset="0"/>
              </a:rPr>
              <a:t>Formula 1/10</a:t>
            </a:r>
            <a:r>
              <a:rPr lang="en-US" sz="7200" baseline="30000">
                <a:solidFill>
                  <a:srgbClr val="0D0D0D"/>
                </a:solidFill>
                <a:effectLst/>
                <a:latin typeface="Arial" charset="0"/>
                <a:ea typeface="HelveticaNeueLT Std Lt" charset="0"/>
              </a:rPr>
              <a:t>th</a:t>
            </a:r>
            <a:r>
              <a:rPr lang="en-US" sz="7200">
                <a:solidFill>
                  <a:srgbClr val="0D0D0D"/>
                </a:solidFill>
                <a:effectLst/>
                <a:latin typeface="Arial" charset="0"/>
                <a:ea typeface="HelveticaNeueLT Std Lt" charset="0"/>
              </a:rPr>
              <a:t> Vehicle</a:t>
            </a:r>
          </a:p>
        </p:txBody>
      </p:sp>
      <p:sp>
        <p:nvSpPr>
          <p:cNvPr id="9" name="Rectangle 8"/>
          <p:cNvSpPr/>
          <p:nvPr/>
        </p:nvSpPr>
        <p:spPr>
          <a:xfrm>
            <a:off x="4423612" y="2119392"/>
            <a:ext cx="27967249" cy="919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4000">
                <a:solidFill>
                  <a:srgbClr val="0D0D0D"/>
                </a:solidFill>
                <a:effectLst/>
                <a:latin typeface="Arial Black" charset="0"/>
                <a:ea typeface="HelveticaNeueLT Std Lt" charset="0"/>
                <a:cs typeface="Arial" charset="0"/>
              </a:rPr>
              <a:t>Team 503 | Kyle Lozano | Adam Imamura | </a:t>
            </a:r>
            <a:r>
              <a:rPr lang="en-US" sz="4000" err="1">
                <a:solidFill>
                  <a:srgbClr val="0D0D0D"/>
                </a:solidFill>
                <a:effectLst/>
                <a:latin typeface="Arial Black" charset="0"/>
                <a:ea typeface="HelveticaNeueLT Std Lt" charset="0"/>
                <a:cs typeface="Arial" charset="0"/>
              </a:rPr>
              <a:t>Ja’Quan</a:t>
            </a:r>
            <a:r>
              <a:rPr lang="en-US" sz="4000">
                <a:solidFill>
                  <a:srgbClr val="0D0D0D"/>
                </a:solidFill>
                <a:effectLst/>
                <a:latin typeface="Arial Black" charset="0"/>
                <a:ea typeface="HelveticaNeueLT Std Lt" charset="0"/>
                <a:cs typeface="Arial" charset="0"/>
              </a:rPr>
              <a:t> Young | Alex Soriano | Aaro</a:t>
            </a:r>
            <a:r>
              <a:rPr lang="en-US" sz="4000">
                <a:solidFill>
                  <a:srgbClr val="0D0D0D"/>
                </a:solidFill>
                <a:latin typeface="Arial Black" charset="0"/>
                <a:ea typeface="HelveticaNeueLT Std Lt" charset="0"/>
                <a:cs typeface="Arial" charset="0"/>
              </a:rPr>
              <a:t>n Hastie</a:t>
            </a:r>
            <a:endParaRPr lang="en-US" sz="4000">
              <a:solidFill>
                <a:srgbClr val="0D0D0D"/>
              </a:solidFill>
              <a:effectLst/>
              <a:latin typeface="Arial Black" charset="0"/>
              <a:ea typeface="HelveticaNeueLT Std Lt" charset="0"/>
              <a:cs typeface="Arial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1480" y="277535"/>
            <a:ext cx="2880652" cy="2710817"/>
          </a:xfrm>
          <a:prstGeom prst="rect">
            <a:avLst/>
          </a:prstGeom>
        </p:spPr>
      </p:pic>
      <p:pic>
        <p:nvPicPr>
          <p:cNvPr id="1026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663A3F5-294A-9180-5A1D-EEF378B53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3281" y="537183"/>
            <a:ext cx="4581556" cy="143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977F09E-40E3-649E-AE0F-59CF11620E40}"/>
              </a:ext>
            </a:extLst>
          </p:cNvPr>
          <p:cNvSpPr/>
          <p:nvPr/>
        </p:nvSpPr>
        <p:spPr>
          <a:xfrm>
            <a:off x="578599" y="4645452"/>
            <a:ext cx="8835143" cy="2594576"/>
          </a:xfrm>
          <a:prstGeom prst="round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4ABA69-7678-5398-F7BF-6AED395D4646}"/>
              </a:ext>
            </a:extLst>
          </p:cNvPr>
          <p:cNvSpPr/>
          <p:nvPr/>
        </p:nvSpPr>
        <p:spPr>
          <a:xfrm>
            <a:off x="19994872" y="4645451"/>
            <a:ext cx="12210565" cy="5150078"/>
          </a:xfrm>
          <a:prstGeom prst="round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35C15D-B5A9-1BDB-B08B-F6DD6C220182}"/>
              </a:ext>
            </a:extLst>
          </p:cNvPr>
          <p:cNvSpPr txBox="1"/>
          <p:nvPr/>
        </p:nvSpPr>
        <p:spPr>
          <a:xfrm>
            <a:off x="1266116" y="3371368"/>
            <a:ext cx="746010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 Black"/>
                <a:cs typeface="Times New Roman"/>
              </a:rPr>
              <a:t>Objective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11E27B-EB6E-7ABE-F054-632C44570E9C}"/>
              </a:ext>
            </a:extLst>
          </p:cNvPr>
          <p:cNvSpPr txBox="1"/>
          <p:nvPr/>
        </p:nvSpPr>
        <p:spPr>
          <a:xfrm>
            <a:off x="21286736" y="3371366"/>
            <a:ext cx="1021183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>
                <a:solidFill>
                  <a:schemeClr val="bg1"/>
                </a:solidFill>
                <a:latin typeface="Arial Black"/>
                <a:cs typeface="Times New Roman"/>
              </a:rPr>
              <a:t>Functional Decomposition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E70CD2-5494-DB65-5CD6-08780F47DA88}"/>
              </a:ext>
            </a:extLst>
          </p:cNvPr>
          <p:cNvSpPr txBox="1"/>
          <p:nvPr/>
        </p:nvSpPr>
        <p:spPr>
          <a:xfrm>
            <a:off x="2125168" y="9214596"/>
            <a:ext cx="54830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latin typeface="Times New Roman"/>
                <a:cs typeface="Times New Roman"/>
              </a:rPr>
              <a:t>Strong and Resilient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4F3E111-C54E-4125-2EB1-816A80AAFD9F}"/>
              </a:ext>
            </a:extLst>
          </p:cNvPr>
          <p:cNvGrpSpPr/>
          <p:nvPr/>
        </p:nvGrpSpPr>
        <p:grpSpPr>
          <a:xfrm>
            <a:off x="1099433" y="9126949"/>
            <a:ext cx="905315" cy="872434"/>
            <a:chOff x="10929021" y="4899860"/>
            <a:chExt cx="3533145" cy="348533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9FAD73A-1456-5200-FD28-597EB1764B14}"/>
                </a:ext>
              </a:extLst>
            </p:cNvPr>
            <p:cNvSpPr/>
            <p:nvPr/>
          </p:nvSpPr>
          <p:spPr>
            <a:xfrm>
              <a:off x="10929021" y="4899860"/>
              <a:ext cx="3533145" cy="3485334"/>
            </a:xfrm>
            <a:prstGeom prst="ellipse">
              <a:avLst/>
            </a:prstGeom>
            <a:solidFill>
              <a:srgbClr val="BFBFB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Graphic 27" descr="Body builder with solid fill">
              <a:extLst>
                <a:ext uri="{FF2B5EF4-FFF2-40B4-BE49-F238E27FC236}">
                  <a16:creationId xmlns:a16="http://schemas.microsoft.com/office/drawing/2014/main" id="{7F53E758-9CBF-DAE0-3CDC-4BB7A55B8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647086" y="5564019"/>
              <a:ext cx="2139495" cy="2164313"/>
            </a:xfrm>
            <a:prstGeom prst="rect">
              <a:avLst/>
            </a:prstGeom>
          </p:spPr>
        </p:pic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2A7633F-A539-A9ED-F6A2-1334E1A6D9C4}"/>
              </a:ext>
            </a:extLst>
          </p:cNvPr>
          <p:cNvSpPr/>
          <p:nvPr/>
        </p:nvSpPr>
        <p:spPr>
          <a:xfrm>
            <a:off x="9808015" y="11459373"/>
            <a:ext cx="22409242" cy="9926083"/>
          </a:xfrm>
          <a:prstGeom prst="round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A86783D-76DD-A0E1-9F8D-16D8CC758F69}"/>
              </a:ext>
            </a:extLst>
          </p:cNvPr>
          <p:cNvSpPr/>
          <p:nvPr/>
        </p:nvSpPr>
        <p:spPr>
          <a:xfrm>
            <a:off x="16528537" y="10085826"/>
            <a:ext cx="8633158" cy="1172957"/>
          </a:xfrm>
          <a:prstGeom prst="roundRect">
            <a:avLst/>
          </a:prstGeom>
          <a:solidFill>
            <a:srgbClr val="3500E7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D56F2A-32F1-869C-A0B1-2F03E5A01987}"/>
              </a:ext>
            </a:extLst>
          </p:cNvPr>
          <p:cNvSpPr txBox="1"/>
          <p:nvPr/>
        </p:nvSpPr>
        <p:spPr>
          <a:xfrm>
            <a:off x="17696087" y="10193384"/>
            <a:ext cx="660762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>
                <a:solidFill>
                  <a:schemeClr val="bg1"/>
                </a:solidFill>
                <a:latin typeface="Arial Black"/>
                <a:cs typeface="Times New Roman"/>
              </a:rPr>
              <a:t>Design Concepts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17BBA6D-679E-A00D-B2E8-AEEBA2754089}"/>
              </a:ext>
            </a:extLst>
          </p:cNvPr>
          <p:cNvSpPr/>
          <p:nvPr/>
        </p:nvSpPr>
        <p:spPr>
          <a:xfrm>
            <a:off x="578494" y="7498193"/>
            <a:ext cx="8835143" cy="1108695"/>
          </a:xfrm>
          <a:prstGeom prst="roundRect">
            <a:avLst/>
          </a:prstGeom>
          <a:solidFill>
            <a:srgbClr val="3500E7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DD82007-AAC8-F0D2-C794-B22A2DFBBD73}"/>
              </a:ext>
            </a:extLst>
          </p:cNvPr>
          <p:cNvSpPr/>
          <p:nvPr/>
        </p:nvSpPr>
        <p:spPr>
          <a:xfrm>
            <a:off x="578933" y="8887930"/>
            <a:ext cx="8835143" cy="4222216"/>
          </a:xfrm>
          <a:prstGeom prst="round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16E319-D9B0-20CF-D3C9-40E5C7F25F0E}"/>
              </a:ext>
            </a:extLst>
          </p:cNvPr>
          <p:cNvSpPr txBox="1"/>
          <p:nvPr/>
        </p:nvSpPr>
        <p:spPr>
          <a:xfrm>
            <a:off x="2998501" y="7605752"/>
            <a:ext cx="399195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>
                <a:solidFill>
                  <a:schemeClr val="bg1"/>
                </a:solidFill>
                <a:latin typeface="Arial Black"/>
                <a:cs typeface="Times New Roman"/>
              </a:rPr>
              <a:t>Key Goals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1FABB08-6232-E92C-A651-97AFE2A88007}"/>
              </a:ext>
            </a:extLst>
          </p:cNvPr>
          <p:cNvSpPr/>
          <p:nvPr/>
        </p:nvSpPr>
        <p:spPr>
          <a:xfrm>
            <a:off x="10062203" y="3311497"/>
            <a:ext cx="9188758" cy="1076564"/>
          </a:xfrm>
          <a:prstGeom prst="roundRect">
            <a:avLst/>
          </a:prstGeom>
          <a:solidFill>
            <a:srgbClr val="3500E7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2B34814-8455-2A1D-1636-BD3961294402}"/>
              </a:ext>
            </a:extLst>
          </p:cNvPr>
          <p:cNvSpPr/>
          <p:nvPr/>
        </p:nvSpPr>
        <p:spPr>
          <a:xfrm>
            <a:off x="10062642" y="4661006"/>
            <a:ext cx="9188758" cy="5125091"/>
          </a:xfrm>
          <a:prstGeom prst="round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F3AB20-F1F1-02DD-1240-EEAE194858F3}"/>
              </a:ext>
            </a:extLst>
          </p:cNvPr>
          <p:cNvSpPr txBox="1"/>
          <p:nvPr/>
        </p:nvSpPr>
        <p:spPr>
          <a:xfrm>
            <a:off x="10792694" y="3386922"/>
            <a:ext cx="772394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>
                <a:solidFill>
                  <a:schemeClr val="bg1"/>
                </a:solidFill>
                <a:latin typeface="Arial Black"/>
                <a:cs typeface="Times New Roman"/>
              </a:rPr>
              <a:t>Project Background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FB8A775-46F4-FFCF-2DDC-1BEAF33DF4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9213246"/>
              </p:ext>
            </p:extLst>
          </p:nvPr>
        </p:nvGraphicFramePr>
        <p:xfrm>
          <a:off x="20265839" y="2894003"/>
          <a:ext cx="11654833" cy="8151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24" name="TextBox 1023">
            <a:extLst>
              <a:ext uri="{FF2B5EF4-FFF2-40B4-BE49-F238E27FC236}">
                <a16:creationId xmlns:a16="http://schemas.microsoft.com/office/drawing/2014/main" id="{815EF771-B8C3-9ACD-CA67-50ECD96FB7BC}"/>
              </a:ext>
            </a:extLst>
          </p:cNvPr>
          <p:cNvSpPr txBox="1"/>
          <p:nvPr/>
        </p:nvSpPr>
        <p:spPr>
          <a:xfrm>
            <a:off x="975122" y="4928455"/>
            <a:ext cx="8015286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/>
                <a:cs typeface="Arial"/>
              </a:rPr>
              <a:t>Design and fabricate a 1/10</a:t>
            </a:r>
            <a:r>
              <a:rPr lang="en-US" sz="2800" b="1" baseline="30000">
                <a:latin typeface="Times New Roman"/>
                <a:cs typeface="Arial"/>
              </a:rPr>
              <a:t>th</a:t>
            </a:r>
            <a:r>
              <a:rPr lang="en-US" sz="4000" b="1">
                <a:latin typeface="Times New Roman"/>
                <a:cs typeface="Arial"/>
              </a:rPr>
              <a:t> scale competition vehicle body that can house various autonomous driving components.</a:t>
            </a:r>
            <a:endParaRPr lang="en-US" sz="4000">
              <a:latin typeface="Times New Roman"/>
              <a:ea typeface="Calibri"/>
              <a:cs typeface="Arial"/>
            </a:endParaRP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51271F97-CE8B-A6BB-7214-9DB71A9A7197}"/>
              </a:ext>
            </a:extLst>
          </p:cNvPr>
          <p:cNvSpPr/>
          <p:nvPr/>
        </p:nvSpPr>
        <p:spPr>
          <a:xfrm>
            <a:off x="578055" y="13345882"/>
            <a:ext cx="8835143" cy="1108695"/>
          </a:xfrm>
          <a:prstGeom prst="roundRect">
            <a:avLst/>
          </a:prstGeom>
          <a:solidFill>
            <a:srgbClr val="3500E7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Rectangle: Rounded Corners 1026">
            <a:extLst>
              <a:ext uri="{FF2B5EF4-FFF2-40B4-BE49-F238E27FC236}">
                <a16:creationId xmlns:a16="http://schemas.microsoft.com/office/drawing/2014/main" id="{6E994453-EAC2-8CD1-6675-A0DBF413F6AA}"/>
              </a:ext>
            </a:extLst>
          </p:cNvPr>
          <p:cNvSpPr/>
          <p:nvPr/>
        </p:nvSpPr>
        <p:spPr>
          <a:xfrm>
            <a:off x="482053" y="14607281"/>
            <a:ext cx="8835143" cy="6792709"/>
          </a:xfrm>
          <a:prstGeom prst="round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TextBox 1027">
            <a:extLst>
              <a:ext uri="{FF2B5EF4-FFF2-40B4-BE49-F238E27FC236}">
                <a16:creationId xmlns:a16="http://schemas.microsoft.com/office/drawing/2014/main" id="{C1F8552A-9BFD-ADB5-DE88-FE17CC5056D9}"/>
              </a:ext>
            </a:extLst>
          </p:cNvPr>
          <p:cNvSpPr txBox="1"/>
          <p:nvPr/>
        </p:nvSpPr>
        <p:spPr>
          <a:xfrm>
            <a:off x="2514396" y="13421402"/>
            <a:ext cx="495635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>
                <a:solidFill>
                  <a:schemeClr val="bg1"/>
                </a:solidFill>
                <a:latin typeface="Arial Black"/>
                <a:cs typeface="Times New Roman"/>
              </a:rPr>
              <a:t>Future Work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401AB7C-5B78-943B-CED3-B06E3DF4BCD9}"/>
              </a:ext>
            </a:extLst>
          </p:cNvPr>
          <p:cNvSpPr txBox="1"/>
          <p:nvPr/>
        </p:nvSpPr>
        <p:spPr>
          <a:xfrm>
            <a:off x="2125168" y="10306777"/>
            <a:ext cx="680306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latin typeface="Times New Roman"/>
                <a:cs typeface="Times New Roman"/>
              </a:rPr>
              <a:t>Conveniently translatable to algorithm simulations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9D47059-76DA-3F24-2093-B2F0FB42DA53}"/>
              </a:ext>
            </a:extLst>
          </p:cNvPr>
          <p:cNvGrpSpPr/>
          <p:nvPr/>
        </p:nvGrpSpPr>
        <p:grpSpPr>
          <a:xfrm>
            <a:off x="1108335" y="10466882"/>
            <a:ext cx="905315" cy="872434"/>
            <a:chOff x="10929021" y="4899860"/>
            <a:chExt cx="3533145" cy="3485334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C0EE9FD-2B83-D8FD-8946-307823CE317C}"/>
                </a:ext>
              </a:extLst>
            </p:cNvPr>
            <p:cNvSpPr/>
            <p:nvPr/>
          </p:nvSpPr>
          <p:spPr>
            <a:xfrm>
              <a:off x="10929021" y="4899860"/>
              <a:ext cx="3533145" cy="3485334"/>
            </a:xfrm>
            <a:prstGeom prst="ellipse">
              <a:avLst/>
            </a:prstGeom>
            <a:solidFill>
              <a:srgbClr val="BFBFB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Graphic 56" descr="Programmer male with solid fill">
              <a:extLst>
                <a:ext uri="{FF2B5EF4-FFF2-40B4-BE49-F238E27FC236}">
                  <a16:creationId xmlns:a16="http://schemas.microsoft.com/office/drawing/2014/main" id="{4A1BFC29-9B5D-4ED1-9830-CA09579FF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1659671" y="5564017"/>
              <a:ext cx="2114318" cy="2164314"/>
            </a:xfrm>
            <a:prstGeom prst="rect">
              <a:avLst/>
            </a:prstGeom>
          </p:spPr>
        </p:pic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696E646A-1E26-0E53-EA73-7BBC8B5C12B2}"/>
              </a:ext>
            </a:extLst>
          </p:cNvPr>
          <p:cNvSpPr txBox="1"/>
          <p:nvPr/>
        </p:nvSpPr>
        <p:spPr>
          <a:xfrm>
            <a:off x="2034920" y="11968141"/>
            <a:ext cx="708827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latin typeface="Times New Roman"/>
                <a:cs typeface="Times New Roman"/>
              </a:rPr>
              <a:t>Easily reproducible</a:t>
            </a:r>
            <a:endParaRPr lang="en-US" sz="5150" b="1">
              <a:ea typeface="Calibri"/>
              <a:cs typeface="Calibri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93E3739-A369-0C02-CDD8-A33D6B14B7B1}"/>
              </a:ext>
            </a:extLst>
          </p:cNvPr>
          <p:cNvGrpSpPr/>
          <p:nvPr/>
        </p:nvGrpSpPr>
        <p:grpSpPr>
          <a:xfrm>
            <a:off x="1063148" y="11900434"/>
            <a:ext cx="905315" cy="872434"/>
            <a:chOff x="10929021" y="4899860"/>
            <a:chExt cx="3533145" cy="3485334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BC0EEAD2-496A-A652-75A9-8232C0FF949E}"/>
                </a:ext>
              </a:extLst>
            </p:cNvPr>
            <p:cNvSpPr/>
            <p:nvPr/>
          </p:nvSpPr>
          <p:spPr>
            <a:xfrm>
              <a:off x="10929021" y="4899860"/>
              <a:ext cx="3533145" cy="3485334"/>
            </a:xfrm>
            <a:prstGeom prst="ellipse">
              <a:avLst/>
            </a:prstGeom>
            <a:solidFill>
              <a:srgbClr val="BFBFB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" name="Graphic 60" descr="Puzzle with solid fill">
              <a:extLst>
                <a:ext uri="{FF2B5EF4-FFF2-40B4-BE49-F238E27FC236}">
                  <a16:creationId xmlns:a16="http://schemas.microsoft.com/office/drawing/2014/main" id="{307CA3DA-6179-3DE4-87DE-487CB64AD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1659671" y="5564017"/>
              <a:ext cx="2114318" cy="2164314"/>
            </a:xfrm>
            <a:prstGeom prst="rect">
              <a:avLst/>
            </a:prstGeom>
          </p:spPr>
        </p:pic>
      </p:grpSp>
      <p:sp>
        <p:nvSpPr>
          <p:cNvPr id="1071" name="TextBox 1070">
            <a:extLst>
              <a:ext uri="{FF2B5EF4-FFF2-40B4-BE49-F238E27FC236}">
                <a16:creationId xmlns:a16="http://schemas.microsoft.com/office/drawing/2014/main" id="{758F4C96-4DD5-78E9-B9F3-2DAAF93BC322}"/>
              </a:ext>
            </a:extLst>
          </p:cNvPr>
          <p:cNvSpPr txBox="1"/>
          <p:nvPr/>
        </p:nvSpPr>
        <p:spPr>
          <a:xfrm>
            <a:off x="10650792" y="5316585"/>
            <a:ext cx="8015286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/>
                <a:cs typeface="Arial"/>
              </a:rPr>
              <a:t>The F1TENTH project is an open-source autonomous racing project that promotes interest and excitement in autonomous systems through research, learning, building, and racing.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0B642D-8993-0597-CD4B-D6698435A07F}"/>
              </a:ext>
            </a:extLst>
          </p:cNvPr>
          <p:cNvSpPr txBox="1"/>
          <p:nvPr/>
        </p:nvSpPr>
        <p:spPr>
          <a:xfrm>
            <a:off x="1888898" y="15422232"/>
            <a:ext cx="7311084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>
                <a:latin typeface="Times New Roman"/>
                <a:cs typeface="Times New Roman"/>
              </a:rPr>
              <a:t>Order all materials</a:t>
            </a:r>
          </a:p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63F247-3B81-3FA2-094B-3FDB610F9DE4}"/>
              </a:ext>
            </a:extLst>
          </p:cNvPr>
          <p:cNvSpPr txBox="1"/>
          <p:nvPr/>
        </p:nvSpPr>
        <p:spPr>
          <a:xfrm>
            <a:off x="1888896" y="16498298"/>
            <a:ext cx="7311085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>
                <a:latin typeface="Times New Roman"/>
                <a:cs typeface="Times New Roman"/>
              </a:rPr>
              <a:t>Submit parts for fabrication</a:t>
            </a:r>
          </a:p>
          <a:p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094BBE-4511-F68E-C4A0-E97A1E03346C}"/>
              </a:ext>
            </a:extLst>
          </p:cNvPr>
          <p:cNvSpPr txBox="1"/>
          <p:nvPr/>
        </p:nvSpPr>
        <p:spPr>
          <a:xfrm>
            <a:off x="1865000" y="17528457"/>
            <a:ext cx="7363754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>
                <a:latin typeface="Times New Roman"/>
                <a:cs typeface="Times New Roman"/>
              </a:rPr>
              <a:t>Assemble the design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FA3839-5852-E51E-4478-2FEFB3AAA53A}"/>
              </a:ext>
            </a:extLst>
          </p:cNvPr>
          <p:cNvSpPr txBox="1"/>
          <p:nvPr/>
        </p:nvSpPr>
        <p:spPr>
          <a:xfrm>
            <a:off x="1869700" y="19636583"/>
            <a:ext cx="7562254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>
                <a:latin typeface="Times New Roman"/>
                <a:cs typeface="Times New Roman"/>
              </a:rPr>
              <a:t>Prepare for Senior Design Day</a:t>
            </a:r>
          </a:p>
          <a:p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6280F8-9EED-7056-4D5C-81167F389B74}"/>
              </a:ext>
            </a:extLst>
          </p:cNvPr>
          <p:cNvSpPr txBox="1"/>
          <p:nvPr/>
        </p:nvSpPr>
        <p:spPr>
          <a:xfrm>
            <a:off x="1870396" y="18626058"/>
            <a:ext cx="7311084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>
                <a:latin typeface="Times New Roman"/>
                <a:cs typeface="Times New Roman"/>
              </a:rPr>
              <a:t>Perform testing and validation 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Graphic 19" descr="Diamond Suit outline">
            <a:extLst>
              <a:ext uri="{FF2B5EF4-FFF2-40B4-BE49-F238E27FC236}">
                <a16:creationId xmlns:a16="http://schemas.microsoft.com/office/drawing/2014/main" id="{4A9AA34C-C307-6740-92AF-51306958292F}"/>
              </a:ext>
            </a:extLst>
          </p:cNvPr>
          <p:cNvSpPr/>
          <p:nvPr/>
        </p:nvSpPr>
        <p:spPr>
          <a:xfrm>
            <a:off x="961051" y="15424295"/>
            <a:ext cx="716105" cy="805559"/>
          </a:xfrm>
          <a:custGeom>
            <a:avLst/>
            <a:gdLst>
              <a:gd name="connsiteX0" fmla="*/ 358053 w 716105"/>
              <a:gd name="connsiteY0" fmla="*/ 805560 h 805559"/>
              <a:gd name="connsiteX1" fmla="*/ 0 w 716105"/>
              <a:gd name="connsiteY1" fmla="*/ 402753 h 805559"/>
              <a:gd name="connsiteX2" fmla="*/ 358053 w 716105"/>
              <a:gd name="connsiteY2" fmla="*/ 0 h 805559"/>
              <a:gd name="connsiteX3" fmla="*/ 716106 w 716105"/>
              <a:gd name="connsiteY3" fmla="*/ 402753 h 805559"/>
              <a:gd name="connsiteX4" fmla="*/ 28740 w 716105"/>
              <a:gd name="connsiteY4" fmla="*/ 402753 h 805559"/>
              <a:gd name="connsiteX5" fmla="*/ 358053 w 716105"/>
              <a:gd name="connsiteY5" fmla="*/ 773286 h 805559"/>
              <a:gd name="connsiteX6" fmla="*/ 687365 w 716105"/>
              <a:gd name="connsiteY6" fmla="*/ 402753 h 805559"/>
              <a:gd name="connsiteX7" fmla="*/ 358053 w 716105"/>
              <a:gd name="connsiteY7" fmla="*/ 32274 h 80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105" h="805559">
                <a:moveTo>
                  <a:pt x="358053" y="805560"/>
                </a:moveTo>
                <a:lnTo>
                  <a:pt x="0" y="402753"/>
                </a:lnTo>
                <a:lnTo>
                  <a:pt x="358053" y="0"/>
                </a:lnTo>
                <a:lnTo>
                  <a:pt x="716106" y="402753"/>
                </a:lnTo>
                <a:close/>
                <a:moveTo>
                  <a:pt x="28740" y="402753"/>
                </a:moveTo>
                <a:lnTo>
                  <a:pt x="358053" y="773286"/>
                </a:lnTo>
                <a:lnTo>
                  <a:pt x="687365" y="402753"/>
                </a:lnTo>
                <a:lnTo>
                  <a:pt x="358053" y="32274"/>
                </a:lnTo>
                <a:close/>
              </a:path>
            </a:pathLst>
          </a:custGeom>
          <a:solidFill>
            <a:srgbClr val="3500E7"/>
          </a:solidFill>
          <a:ln w="10716" cap="flat">
            <a:solidFill>
              <a:schemeClr val="tx1">
                <a:lumMod val="85000"/>
                <a:lumOff val="1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Graphic 19" descr="Diamond Suit outline">
            <a:extLst>
              <a:ext uri="{FF2B5EF4-FFF2-40B4-BE49-F238E27FC236}">
                <a16:creationId xmlns:a16="http://schemas.microsoft.com/office/drawing/2014/main" id="{4CC83F9E-2EE8-73EC-0816-A85C54F27B8B}"/>
              </a:ext>
            </a:extLst>
          </p:cNvPr>
          <p:cNvSpPr/>
          <p:nvPr/>
        </p:nvSpPr>
        <p:spPr>
          <a:xfrm>
            <a:off x="991708" y="19644984"/>
            <a:ext cx="716105" cy="805559"/>
          </a:xfrm>
          <a:custGeom>
            <a:avLst/>
            <a:gdLst>
              <a:gd name="connsiteX0" fmla="*/ 358053 w 716105"/>
              <a:gd name="connsiteY0" fmla="*/ 805560 h 805559"/>
              <a:gd name="connsiteX1" fmla="*/ 0 w 716105"/>
              <a:gd name="connsiteY1" fmla="*/ 402753 h 805559"/>
              <a:gd name="connsiteX2" fmla="*/ 358053 w 716105"/>
              <a:gd name="connsiteY2" fmla="*/ 0 h 805559"/>
              <a:gd name="connsiteX3" fmla="*/ 716106 w 716105"/>
              <a:gd name="connsiteY3" fmla="*/ 402753 h 805559"/>
              <a:gd name="connsiteX4" fmla="*/ 28740 w 716105"/>
              <a:gd name="connsiteY4" fmla="*/ 402753 h 805559"/>
              <a:gd name="connsiteX5" fmla="*/ 358053 w 716105"/>
              <a:gd name="connsiteY5" fmla="*/ 773286 h 805559"/>
              <a:gd name="connsiteX6" fmla="*/ 687365 w 716105"/>
              <a:gd name="connsiteY6" fmla="*/ 402753 h 805559"/>
              <a:gd name="connsiteX7" fmla="*/ 358053 w 716105"/>
              <a:gd name="connsiteY7" fmla="*/ 32274 h 80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105" h="805559">
                <a:moveTo>
                  <a:pt x="358053" y="805560"/>
                </a:moveTo>
                <a:lnTo>
                  <a:pt x="0" y="402753"/>
                </a:lnTo>
                <a:lnTo>
                  <a:pt x="358053" y="0"/>
                </a:lnTo>
                <a:lnTo>
                  <a:pt x="716106" y="402753"/>
                </a:lnTo>
                <a:close/>
                <a:moveTo>
                  <a:pt x="28740" y="402753"/>
                </a:moveTo>
                <a:lnTo>
                  <a:pt x="358053" y="773286"/>
                </a:lnTo>
                <a:lnTo>
                  <a:pt x="687365" y="402753"/>
                </a:lnTo>
                <a:lnTo>
                  <a:pt x="358053" y="32274"/>
                </a:lnTo>
                <a:close/>
              </a:path>
            </a:pathLst>
          </a:custGeom>
          <a:solidFill>
            <a:srgbClr val="3500E7"/>
          </a:solidFill>
          <a:ln w="10716" cap="flat">
            <a:solidFill>
              <a:schemeClr val="tx1">
                <a:lumMod val="85000"/>
                <a:lumOff val="1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Graphic 19" descr="Diamond Suit outline">
            <a:extLst>
              <a:ext uri="{FF2B5EF4-FFF2-40B4-BE49-F238E27FC236}">
                <a16:creationId xmlns:a16="http://schemas.microsoft.com/office/drawing/2014/main" id="{44E4136C-2729-9DA8-7A39-348A71AEC1F6}"/>
              </a:ext>
            </a:extLst>
          </p:cNvPr>
          <p:cNvSpPr/>
          <p:nvPr/>
        </p:nvSpPr>
        <p:spPr>
          <a:xfrm>
            <a:off x="974048" y="18599379"/>
            <a:ext cx="716105" cy="805559"/>
          </a:xfrm>
          <a:custGeom>
            <a:avLst/>
            <a:gdLst>
              <a:gd name="connsiteX0" fmla="*/ 358053 w 716105"/>
              <a:gd name="connsiteY0" fmla="*/ 805560 h 805559"/>
              <a:gd name="connsiteX1" fmla="*/ 0 w 716105"/>
              <a:gd name="connsiteY1" fmla="*/ 402753 h 805559"/>
              <a:gd name="connsiteX2" fmla="*/ 358053 w 716105"/>
              <a:gd name="connsiteY2" fmla="*/ 0 h 805559"/>
              <a:gd name="connsiteX3" fmla="*/ 716106 w 716105"/>
              <a:gd name="connsiteY3" fmla="*/ 402753 h 805559"/>
              <a:gd name="connsiteX4" fmla="*/ 28740 w 716105"/>
              <a:gd name="connsiteY4" fmla="*/ 402753 h 805559"/>
              <a:gd name="connsiteX5" fmla="*/ 358053 w 716105"/>
              <a:gd name="connsiteY5" fmla="*/ 773286 h 805559"/>
              <a:gd name="connsiteX6" fmla="*/ 687365 w 716105"/>
              <a:gd name="connsiteY6" fmla="*/ 402753 h 805559"/>
              <a:gd name="connsiteX7" fmla="*/ 358053 w 716105"/>
              <a:gd name="connsiteY7" fmla="*/ 32274 h 80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105" h="805559">
                <a:moveTo>
                  <a:pt x="358053" y="805560"/>
                </a:moveTo>
                <a:lnTo>
                  <a:pt x="0" y="402753"/>
                </a:lnTo>
                <a:lnTo>
                  <a:pt x="358053" y="0"/>
                </a:lnTo>
                <a:lnTo>
                  <a:pt x="716106" y="402753"/>
                </a:lnTo>
                <a:close/>
                <a:moveTo>
                  <a:pt x="28740" y="402753"/>
                </a:moveTo>
                <a:lnTo>
                  <a:pt x="358053" y="773286"/>
                </a:lnTo>
                <a:lnTo>
                  <a:pt x="687365" y="402753"/>
                </a:lnTo>
                <a:lnTo>
                  <a:pt x="358053" y="32274"/>
                </a:lnTo>
                <a:close/>
              </a:path>
            </a:pathLst>
          </a:custGeom>
          <a:solidFill>
            <a:srgbClr val="3500E7"/>
          </a:solidFill>
          <a:ln w="10716" cap="flat">
            <a:solidFill>
              <a:schemeClr val="tx1">
                <a:lumMod val="85000"/>
                <a:lumOff val="1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" name="Graphic 19" descr="Diamond Suit outline">
            <a:extLst>
              <a:ext uri="{FF2B5EF4-FFF2-40B4-BE49-F238E27FC236}">
                <a16:creationId xmlns:a16="http://schemas.microsoft.com/office/drawing/2014/main" id="{33F01150-95EC-75FE-8C4C-62F82C852BC3}"/>
              </a:ext>
            </a:extLst>
          </p:cNvPr>
          <p:cNvSpPr/>
          <p:nvPr/>
        </p:nvSpPr>
        <p:spPr>
          <a:xfrm>
            <a:off x="974048" y="17546625"/>
            <a:ext cx="716105" cy="805559"/>
          </a:xfrm>
          <a:custGeom>
            <a:avLst/>
            <a:gdLst>
              <a:gd name="connsiteX0" fmla="*/ 358053 w 716105"/>
              <a:gd name="connsiteY0" fmla="*/ 805560 h 805559"/>
              <a:gd name="connsiteX1" fmla="*/ 0 w 716105"/>
              <a:gd name="connsiteY1" fmla="*/ 402753 h 805559"/>
              <a:gd name="connsiteX2" fmla="*/ 358053 w 716105"/>
              <a:gd name="connsiteY2" fmla="*/ 0 h 805559"/>
              <a:gd name="connsiteX3" fmla="*/ 716106 w 716105"/>
              <a:gd name="connsiteY3" fmla="*/ 402753 h 805559"/>
              <a:gd name="connsiteX4" fmla="*/ 28740 w 716105"/>
              <a:gd name="connsiteY4" fmla="*/ 402753 h 805559"/>
              <a:gd name="connsiteX5" fmla="*/ 358053 w 716105"/>
              <a:gd name="connsiteY5" fmla="*/ 773286 h 805559"/>
              <a:gd name="connsiteX6" fmla="*/ 687365 w 716105"/>
              <a:gd name="connsiteY6" fmla="*/ 402753 h 805559"/>
              <a:gd name="connsiteX7" fmla="*/ 358053 w 716105"/>
              <a:gd name="connsiteY7" fmla="*/ 32274 h 80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105" h="805559">
                <a:moveTo>
                  <a:pt x="358053" y="805560"/>
                </a:moveTo>
                <a:lnTo>
                  <a:pt x="0" y="402753"/>
                </a:lnTo>
                <a:lnTo>
                  <a:pt x="358053" y="0"/>
                </a:lnTo>
                <a:lnTo>
                  <a:pt x="716106" y="402753"/>
                </a:lnTo>
                <a:close/>
                <a:moveTo>
                  <a:pt x="28740" y="402753"/>
                </a:moveTo>
                <a:lnTo>
                  <a:pt x="358053" y="773286"/>
                </a:lnTo>
                <a:lnTo>
                  <a:pt x="687365" y="402753"/>
                </a:lnTo>
                <a:lnTo>
                  <a:pt x="358053" y="32274"/>
                </a:lnTo>
                <a:close/>
              </a:path>
            </a:pathLst>
          </a:custGeom>
          <a:solidFill>
            <a:srgbClr val="3500E7"/>
          </a:solidFill>
          <a:ln w="10716" cap="flat">
            <a:solidFill>
              <a:schemeClr val="tx1">
                <a:lumMod val="85000"/>
                <a:lumOff val="1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Graphic 19" descr="Diamond Suit outline">
            <a:extLst>
              <a:ext uri="{FF2B5EF4-FFF2-40B4-BE49-F238E27FC236}">
                <a16:creationId xmlns:a16="http://schemas.microsoft.com/office/drawing/2014/main" id="{8BB2A27B-7BDD-C704-27B9-D572DB587719}"/>
              </a:ext>
            </a:extLst>
          </p:cNvPr>
          <p:cNvSpPr/>
          <p:nvPr/>
        </p:nvSpPr>
        <p:spPr>
          <a:xfrm>
            <a:off x="974046" y="16532496"/>
            <a:ext cx="716105" cy="805559"/>
          </a:xfrm>
          <a:custGeom>
            <a:avLst/>
            <a:gdLst>
              <a:gd name="connsiteX0" fmla="*/ 358053 w 716105"/>
              <a:gd name="connsiteY0" fmla="*/ 805560 h 805559"/>
              <a:gd name="connsiteX1" fmla="*/ 0 w 716105"/>
              <a:gd name="connsiteY1" fmla="*/ 402753 h 805559"/>
              <a:gd name="connsiteX2" fmla="*/ 358053 w 716105"/>
              <a:gd name="connsiteY2" fmla="*/ 0 h 805559"/>
              <a:gd name="connsiteX3" fmla="*/ 716106 w 716105"/>
              <a:gd name="connsiteY3" fmla="*/ 402753 h 805559"/>
              <a:gd name="connsiteX4" fmla="*/ 28740 w 716105"/>
              <a:gd name="connsiteY4" fmla="*/ 402753 h 805559"/>
              <a:gd name="connsiteX5" fmla="*/ 358053 w 716105"/>
              <a:gd name="connsiteY5" fmla="*/ 773286 h 805559"/>
              <a:gd name="connsiteX6" fmla="*/ 687365 w 716105"/>
              <a:gd name="connsiteY6" fmla="*/ 402753 h 805559"/>
              <a:gd name="connsiteX7" fmla="*/ 358053 w 716105"/>
              <a:gd name="connsiteY7" fmla="*/ 32274 h 80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105" h="805559">
                <a:moveTo>
                  <a:pt x="358053" y="805560"/>
                </a:moveTo>
                <a:lnTo>
                  <a:pt x="0" y="402753"/>
                </a:lnTo>
                <a:lnTo>
                  <a:pt x="358053" y="0"/>
                </a:lnTo>
                <a:lnTo>
                  <a:pt x="716106" y="402753"/>
                </a:lnTo>
                <a:close/>
                <a:moveTo>
                  <a:pt x="28740" y="402753"/>
                </a:moveTo>
                <a:lnTo>
                  <a:pt x="358053" y="773286"/>
                </a:lnTo>
                <a:lnTo>
                  <a:pt x="687365" y="402753"/>
                </a:lnTo>
                <a:lnTo>
                  <a:pt x="358053" y="32274"/>
                </a:lnTo>
                <a:close/>
              </a:path>
            </a:pathLst>
          </a:custGeom>
          <a:solidFill>
            <a:srgbClr val="3500E7"/>
          </a:solidFill>
          <a:ln w="10716" cap="flat">
            <a:solidFill>
              <a:schemeClr val="tx1">
                <a:lumMod val="85000"/>
                <a:lumOff val="1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sz="400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B8ECED1-42E8-D045-3C7A-409DD53D6BA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675082" y="17867411"/>
            <a:ext cx="4469061" cy="326203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1FC93F6-6B65-81AB-A7F9-969AB504778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26582" y="18002739"/>
            <a:ext cx="4469061" cy="326203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8A48E3A-EE9A-AADA-9129-5BE125E76CA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678083" y="17799747"/>
            <a:ext cx="4469061" cy="3262033"/>
          </a:xfrm>
          <a:prstGeom prst="rect">
            <a:avLst/>
          </a:prstGeom>
        </p:spPr>
      </p:pic>
      <p:pic>
        <p:nvPicPr>
          <p:cNvPr id="1032" name="Picture 1031" descr="A computer chip with a blue cap&#10;&#10;Description automatically generated">
            <a:extLst>
              <a:ext uri="{FF2B5EF4-FFF2-40B4-BE49-F238E27FC236}">
                <a16:creationId xmlns:a16="http://schemas.microsoft.com/office/drawing/2014/main" id="{858E8257-974A-26DF-F380-549EC0AEF39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360000">
            <a:off x="18495556" y="14728158"/>
            <a:ext cx="5515778" cy="3864450"/>
          </a:xfrm>
          <a:prstGeom prst="rect">
            <a:avLst/>
          </a:prstGeom>
        </p:spPr>
      </p:pic>
      <p:pic>
        <p:nvPicPr>
          <p:cNvPr id="1033" name="Picture 1032" descr="A close up of a car&#10;&#10;Description automatically generated">
            <a:extLst>
              <a:ext uri="{FF2B5EF4-FFF2-40B4-BE49-F238E27FC236}">
                <a16:creationId xmlns:a16="http://schemas.microsoft.com/office/drawing/2014/main" id="{10E6F13E-54D2-E5D1-FFCF-28BB5204FA3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420000">
            <a:off x="18185897" y="12492505"/>
            <a:ext cx="4597022" cy="3290884"/>
          </a:xfrm>
          <a:prstGeom prst="rect">
            <a:avLst/>
          </a:prstGeom>
        </p:spPr>
      </p:pic>
      <p:pic>
        <p:nvPicPr>
          <p:cNvPr id="1056" name="Picture 1055" descr="A close up of a car&#10;&#10;Description automatically generated">
            <a:extLst>
              <a:ext uri="{FF2B5EF4-FFF2-40B4-BE49-F238E27FC236}">
                <a16:creationId xmlns:a16="http://schemas.microsoft.com/office/drawing/2014/main" id="{F130F328-792F-139D-63EB-295F501612B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420000">
            <a:off x="10418092" y="12469950"/>
            <a:ext cx="4597022" cy="3290884"/>
          </a:xfrm>
          <a:prstGeom prst="rect">
            <a:avLst/>
          </a:prstGeom>
        </p:spPr>
      </p:pic>
      <p:pic>
        <p:nvPicPr>
          <p:cNvPr id="1057" name="Picture 1056" descr="A close up of a car&#10;&#10;Description automatically generated">
            <a:extLst>
              <a:ext uri="{FF2B5EF4-FFF2-40B4-BE49-F238E27FC236}">
                <a16:creationId xmlns:a16="http://schemas.microsoft.com/office/drawing/2014/main" id="{7C5DE257-C48A-7D23-F869-58BECE38451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420000">
            <a:off x="26482405" y="12469950"/>
            <a:ext cx="4597022" cy="3290884"/>
          </a:xfrm>
          <a:prstGeom prst="rect">
            <a:avLst/>
          </a:prstGeom>
        </p:spPr>
      </p:pic>
      <p:sp>
        <p:nvSpPr>
          <p:cNvPr id="1058" name="Rectangle: Rounded Corners 1057">
            <a:extLst>
              <a:ext uri="{FF2B5EF4-FFF2-40B4-BE49-F238E27FC236}">
                <a16:creationId xmlns:a16="http://schemas.microsoft.com/office/drawing/2014/main" id="{1B8E03E1-12DF-4FB5-92BD-C5CDCA76AE25}"/>
              </a:ext>
            </a:extLst>
          </p:cNvPr>
          <p:cNvSpPr/>
          <p:nvPr/>
        </p:nvSpPr>
        <p:spPr>
          <a:xfrm>
            <a:off x="11529883" y="11687200"/>
            <a:ext cx="3353580" cy="76697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9" name="TextBox 1058">
            <a:extLst>
              <a:ext uri="{FF2B5EF4-FFF2-40B4-BE49-F238E27FC236}">
                <a16:creationId xmlns:a16="http://schemas.microsoft.com/office/drawing/2014/main" id="{5911278A-8790-E713-A3C4-CF44CE01367F}"/>
              </a:ext>
            </a:extLst>
          </p:cNvPr>
          <p:cNvSpPr txBox="1"/>
          <p:nvPr/>
        </p:nvSpPr>
        <p:spPr>
          <a:xfrm>
            <a:off x="11902736" y="11733239"/>
            <a:ext cx="277358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Arial Black"/>
                <a:cs typeface="Times New Roman"/>
              </a:rPr>
              <a:t>Concept 1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061" name="TextBox 1060">
            <a:extLst>
              <a:ext uri="{FF2B5EF4-FFF2-40B4-BE49-F238E27FC236}">
                <a16:creationId xmlns:a16="http://schemas.microsoft.com/office/drawing/2014/main" id="{30B31E76-5FE1-C656-4045-8FD327A4E71D}"/>
              </a:ext>
            </a:extLst>
          </p:cNvPr>
          <p:cNvSpPr txBox="1"/>
          <p:nvPr/>
        </p:nvSpPr>
        <p:spPr>
          <a:xfrm>
            <a:off x="27786551" y="11800902"/>
            <a:ext cx="259309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Arial Black"/>
                <a:cs typeface="Times New Roman"/>
              </a:rPr>
              <a:t>Roll Cage</a:t>
            </a:r>
            <a:endParaRPr lang="en-US" sz="36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1062" name="Arrow: Down 1061">
            <a:extLst>
              <a:ext uri="{FF2B5EF4-FFF2-40B4-BE49-F238E27FC236}">
                <a16:creationId xmlns:a16="http://schemas.microsoft.com/office/drawing/2014/main" id="{772214D5-E70A-9A1B-0142-3F58A8C1C533}"/>
              </a:ext>
            </a:extLst>
          </p:cNvPr>
          <p:cNvSpPr/>
          <p:nvPr/>
        </p:nvSpPr>
        <p:spPr>
          <a:xfrm>
            <a:off x="15855927" y="13938726"/>
            <a:ext cx="1060064" cy="475901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3" name="Arrow: Down 1062">
            <a:extLst>
              <a:ext uri="{FF2B5EF4-FFF2-40B4-BE49-F238E27FC236}">
                <a16:creationId xmlns:a16="http://schemas.microsoft.com/office/drawing/2014/main" id="{1FB7DE85-FF1F-253F-C94B-0EAFFC47EF9B}"/>
              </a:ext>
            </a:extLst>
          </p:cNvPr>
          <p:cNvSpPr/>
          <p:nvPr/>
        </p:nvSpPr>
        <p:spPr>
          <a:xfrm>
            <a:off x="24582013" y="13938725"/>
            <a:ext cx="1060064" cy="475901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E683A34-5BAB-00BE-B7F1-73E5FB9CCC4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535283" y="14881309"/>
            <a:ext cx="5677044" cy="3753477"/>
          </a:xfrm>
          <a:prstGeom prst="rect">
            <a:avLst/>
          </a:prstGeom>
        </p:spPr>
      </p:pic>
      <p:sp>
        <p:nvSpPr>
          <p:cNvPr id="1037" name="Rectangle: Rounded Corners 1036">
            <a:extLst>
              <a:ext uri="{FF2B5EF4-FFF2-40B4-BE49-F238E27FC236}">
                <a16:creationId xmlns:a16="http://schemas.microsoft.com/office/drawing/2014/main" id="{B2D97888-7028-8142-2B3C-2480FAA28E91}"/>
              </a:ext>
            </a:extLst>
          </p:cNvPr>
          <p:cNvSpPr/>
          <p:nvPr/>
        </p:nvSpPr>
        <p:spPr>
          <a:xfrm>
            <a:off x="19242209" y="11687199"/>
            <a:ext cx="3353580" cy="76697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2D8578DC-D48B-0CF2-94B8-C0F01486C037}"/>
              </a:ext>
            </a:extLst>
          </p:cNvPr>
          <p:cNvSpPr txBox="1"/>
          <p:nvPr/>
        </p:nvSpPr>
        <p:spPr>
          <a:xfrm>
            <a:off x="19524677" y="11755792"/>
            <a:ext cx="281871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Arial Black"/>
                <a:cs typeface="Times New Roman"/>
              </a:rPr>
              <a:t>Concept 2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051" name="Rectangle: Rounded Corners 1050">
            <a:extLst>
              <a:ext uri="{FF2B5EF4-FFF2-40B4-BE49-F238E27FC236}">
                <a16:creationId xmlns:a16="http://schemas.microsoft.com/office/drawing/2014/main" id="{12865D94-D9B2-05AF-68CD-6F340C24A497}"/>
              </a:ext>
            </a:extLst>
          </p:cNvPr>
          <p:cNvSpPr/>
          <p:nvPr/>
        </p:nvSpPr>
        <p:spPr>
          <a:xfrm>
            <a:off x="27403124" y="11687198"/>
            <a:ext cx="3353580" cy="76697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2" name="TextBox 1051">
            <a:extLst>
              <a:ext uri="{FF2B5EF4-FFF2-40B4-BE49-F238E27FC236}">
                <a16:creationId xmlns:a16="http://schemas.microsoft.com/office/drawing/2014/main" id="{327B94F3-A6B0-DC61-1C19-B9B6F82331D4}"/>
              </a:ext>
            </a:extLst>
          </p:cNvPr>
          <p:cNvSpPr txBox="1"/>
          <p:nvPr/>
        </p:nvSpPr>
        <p:spPr>
          <a:xfrm>
            <a:off x="27730620" y="11755791"/>
            <a:ext cx="281871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Arial Black"/>
                <a:cs typeface="Times New Roman"/>
              </a:rPr>
              <a:t>Concept 3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034" name="Picture 1033" descr="A blue and green electronic device&#10;&#10;Description automatically generated">
            <a:extLst>
              <a:ext uri="{FF2B5EF4-FFF2-40B4-BE49-F238E27FC236}">
                <a16:creationId xmlns:a16="http://schemas.microsoft.com/office/drawing/2014/main" id="{BC029D83-E494-4B22-BAF2-C9019E3F769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300000">
            <a:off x="27303121" y="14709144"/>
            <a:ext cx="4292646" cy="342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53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E27F95C26CED41876764786B537B38" ma:contentTypeVersion="15" ma:contentTypeDescription="Create a new document." ma:contentTypeScope="" ma:versionID="db335239083dbb39709c40a27a176fe7">
  <xsd:schema xmlns:xsd="http://www.w3.org/2001/XMLSchema" xmlns:xs="http://www.w3.org/2001/XMLSchema" xmlns:p="http://schemas.microsoft.com/office/2006/metadata/properties" xmlns:ns2="1d5af2a6-7674-4fe3-81c4-4fd2582c87c7" xmlns:ns3="2be3124e-c586-4d46-af67-9d1b408b0ee9" targetNamespace="http://schemas.microsoft.com/office/2006/metadata/properties" ma:root="true" ma:fieldsID="41b6808370277efeef4eebb276a332a9" ns2:_="" ns3:_="">
    <xsd:import namespace="1d5af2a6-7674-4fe3-81c4-4fd2582c87c7"/>
    <xsd:import namespace="2be3124e-c586-4d46-af67-9d1b408b0e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OCR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5af2a6-7674-4fe3-81c4-4fd2582c87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e3124e-c586-4d46-af67-9d1b408b0ee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865fd5b5-ee3d-4299-bfdb-69cc9f340840}" ma:internalName="TaxCatchAll" ma:showField="CatchAllData" ma:web="2be3124e-c586-4d46-af67-9d1b408b0e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d5af2a6-7674-4fe3-81c4-4fd2582c87c7">
      <Terms xmlns="http://schemas.microsoft.com/office/infopath/2007/PartnerControls"/>
    </lcf76f155ced4ddcb4097134ff3c332f>
    <TaxCatchAll xmlns="2be3124e-c586-4d46-af67-9d1b408b0ee9" xsi:nil="true"/>
  </documentManagement>
</p:properties>
</file>

<file path=customXml/itemProps1.xml><?xml version="1.0" encoding="utf-8"?>
<ds:datastoreItem xmlns:ds="http://schemas.openxmlformats.org/officeDocument/2006/customXml" ds:itemID="{580F91E1-28F3-4996-AEF5-5DD6E6230266}">
  <ds:schemaRefs>
    <ds:schemaRef ds:uri="1d5af2a6-7674-4fe3-81c4-4fd2582c87c7"/>
    <ds:schemaRef ds:uri="2be3124e-c586-4d46-af67-9d1b408b0ee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D21298F-E75F-435D-BD81-37FBFE2933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7FEE76C-64D0-4FE8-839D-581C6F534AAA}">
  <ds:schemaRefs>
    <ds:schemaRef ds:uri="http://schemas.microsoft.com/office/2006/documentManagement/types"/>
    <ds:schemaRef ds:uri="1d5af2a6-7674-4fe3-81c4-4fd2582c87c7"/>
    <ds:schemaRef ds:uri="http://purl.org/dc/elements/1.1/"/>
    <ds:schemaRef ds:uri="http://schemas.microsoft.com/office/2006/metadata/properties"/>
    <ds:schemaRef ds:uri="2be3124e-c586-4d46-af67-9d1b408b0ee9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648</Words>
  <Application>Microsoft Office PowerPoint</Application>
  <PresentationFormat>Custom</PresentationFormat>
  <Paragraphs>140</Paragraphs>
  <Slides>4</Slides>
  <Notes>4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Arial Black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Laurie Herring</dc:creator>
  <cp:lastModifiedBy>Kyle Joseph Lozano</cp:lastModifiedBy>
  <cp:revision>31</cp:revision>
  <dcterms:created xsi:type="dcterms:W3CDTF">2017-10-10T11:56:34Z</dcterms:created>
  <dcterms:modified xsi:type="dcterms:W3CDTF">2024-03-29T18:16:42Z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0x01010044E27F95C26CED41876764786B537B38</vt:lpwstr>
  </property>
  <property fmtid="{D5CDD505-2E9C-101B-9397-08002B2CF9AE}" pid="3" name="MediaServiceImageTags">
    <vt:lpwstr/>
  </property>
</Properties>
</file>